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0" r:id="rId3"/>
    <p:sldId id="317" r:id="rId4"/>
    <p:sldId id="315" r:id="rId5"/>
    <p:sldId id="316" r:id="rId6"/>
    <p:sldId id="318" r:id="rId7"/>
    <p:sldId id="320" r:id="rId8"/>
    <p:sldId id="324" r:id="rId9"/>
    <p:sldId id="325" r:id="rId10"/>
    <p:sldId id="303" r:id="rId11"/>
  </p:sldIdLst>
  <p:sldSz cx="9144000" cy="5715000" type="screen16x10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BF271"/>
    <a:srgbClr val="FBF376"/>
    <a:srgbClr val="E5C425"/>
    <a:srgbClr val="E3BF24"/>
    <a:srgbClr val="0000CC"/>
    <a:srgbClr val="99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1416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5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C50FA24-09C2-6B40-9BF8-F15076CEB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1350" y="696913"/>
            <a:ext cx="55753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DAB6C25-FA31-8E46-9A66-38F82D52A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3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696913"/>
            <a:ext cx="5575300" cy="348615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1612BA-9604-804B-A8B3-1FC010FA6B79}" type="slidenum">
              <a:rPr lang="en-US" sz="1200">
                <a:latin typeface="Times New Roman" charset="0"/>
              </a:rPr>
              <a:pPr eaLnBrk="1" hangingPunct="1"/>
              <a:t>8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sg_logo_4c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084"/>
            <a:ext cx="1393825" cy="7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952500"/>
          </a:xfrm>
        </p:spPr>
        <p:txBody>
          <a:bodyPr/>
          <a:lstStyle>
            <a:lvl1pPr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238500"/>
            <a:ext cx="8128000" cy="1460500"/>
          </a:xfrm>
        </p:spPr>
        <p:txBody>
          <a:bodyPr/>
          <a:lstStyle>
            <a:lvl1pPr marL="0" indent="0" algn="ctr">
              <a:buFont typeface="Times" charset="0"/>
              <a:buNone/>
              <a:defRPr sz="2400" baseline="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2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6FE5-ADBB-0C4E-B65C-7A6EC71F4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8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95250"/>
            <a:ext cx="1943100" cy="492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0" y="95250"/>
            <a:ext cx="5676900" cy="492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9E385-0344-EB41-81AA-AC7024A9C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6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994E2-051A-DA48-858F-1FC58897A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205F-89B6-8743-B3A2-F5872060D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111250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111250"/>
            <a:ext cx="3810000" cy="390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1C0AE-E153-A241-B539-C3AA03242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5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24DD0-3228-9B43-95BC-F4268817C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3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753AE-133C-114E-87A7-4A2E5B748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6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5AED3-A527-C64C-B68C-760BBB743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6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6DB73-E959-BC4C-861D-E5F808A47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E9A77-45B5-EA4C-B5ED-72717BF6C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8725" y="95250"/>
            <a:ext cx="6946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4700" y="1111250"/>
            <a:ext cx="77724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-1266825" y="5007240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>
              <a:cs typeface="Arial" charset="0"/>
            </a:endParaRPr>
          </a:p>
        </p:txBody>
      </p:sp>
      <p:sp>
        <p:nvSpPr>
          <p:cNvPr id="25191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5334000"/>
            <a:ext cx="419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rgbClr val="FF8000"/>
                </a:solidFill>
              </a:defRPr>
            </a:lvl1pPr>
          </a:lstStyle>
          <a:p>
            <a:pPr>
              <a:defRPr/>
            </a:pPr>
            <a:fld id="{98356068-8DA1-234A-9138-486FD1614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16" descr="osg_logo_4c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48167"/>
            <a:ext cx="1393825" cy="77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7"/>
          <p:cNvSpPr>
            <a:spLocks noGrp="1" noChangeArrowheads="1"/>
          </p:cNvSpPr>
          <p:nvPr/>
        </p:nvSpPr>
        <p:spPr bwMode="auto">
          <a:xfrm>
            <a:off x="1" y="5394855"/>
            <a:ext cx="2265363" cy="32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200">
                <a:solidFill>
                  <a:srgbClr val="FF8000"/>
                </a:solidFill>
              </a:rPr>
              <a:t>OSG User School 2016</a:t>
            </a:r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525463" y="963083"/>
            <a:ext cx="8618537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8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rgbClr val="000080"/>
          </a:solidFill>
          <a:latin typeface="Futur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Font typeface="Times" charset="0"/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Symbol" charset="0"/>
        <a:buChar char="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§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0000"/>
        </a:buClr>
        <a:buFont typeface="Wingdings" charset="0"/>
        <a:buChar char="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0000"/>
        </a:buClr>
        <a:buFont typeface="Wingdings" charset="2"/>
        <a:buChar char="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koch5@wisc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1799167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Software for DHTC Part 2: Interpreted Languages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512763" y="3238500"/>
            <a:ext cx="8128000" cy="14605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Christina Koch (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ckoch5@wisc.edu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Research Computing Facilitator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University of Wisconsin - Madison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Questions?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774700" y="1111250"/>
            <a:ext cx="7839075" cy="4345782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Now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Hands-on Exercises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3:45 - 5: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00pm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4493C6-7E08-3346-AB94-B4F773190FFA}" type="slidenum">
              <a:rPr lang="en-US" sz="1400">
                <a:solidFill>
                  <a:srgbClr val="FF8000"/>
                </a:solidFill>
              </a:rPr>
              <a:pPr/>
              <a:t>10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Recap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Previous techniques: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Compiled code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</a:rPr>
              <a:t>Download compiled binaries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Build yourself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Wrapper script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Run compiled code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Use a pre-built installation </a:t>
            </a:r>
            <a:r>
              <a:rPr lang="en-US" dirty="0" smtClean="0">
                <a:latin typeface="Arial" charset="0"/>
                <a:ea typeface="ＭＳ Ｐゴシック" charset="0"/>
                <a:sym typeface="Wingdings"/>
              </a:rPr>
              <a:t> we’re going to explore this further in this session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F021CE-6D94-8648-B9A9-BE3C05B4AD45}" type="slidenum">
              <a:rPr lang="en-US" sz="1400">
                <a:solidFill>
                  <a:srgbClr val="FF8000"/>
                </a:solidFill>
              </a:rPr>
              <a:pPr/>
              <a:t>2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Interpreted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6" y="1111251"/>
            <a:ext cx="8118475" cy="407722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Instead of being compiled and then run…</a:t>
            </a:r>
          </a:p>
          <a:p>
            <a:pPr marL="0" indent="0">
              <a:buFont typeface="Times" charset="0"/>
              <a:buNone/>
              <a:defRPr/>
            </a:pPr>
            <a:endParaRPr lang="en-US" dirty="0"/>
          </a:p>
          <a:p>
            <a:pPr marL="0" indent="0">
              <a:buFont typeface="Time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…interpreted languages are translated into binary code “on the fly”</a:t>
            </a:r>
            <a:endParaRPr lang="en-US" dirty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4C4BDA-6212-2E4A-854D-8F58842D4D50}" type="slidenum">
              <a:rPr lang="en-US" sz="1400">
                <a:solidFill>
                  <a:srgbClr val="FF8000"/>
                </a:solidFill>
              </a:rPr>
              <a:pPr/>
              <a:t>3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23556" name="Picture 4" descr="desktop-computer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2" y="4131469"/>
            <a:ext cx="1464732" cy="135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52" y="4116917"/>
            <a:ext cx="1029987" cy="10133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558" name="Straight Arrow Connector 10"/>
          <p:cNvCxnSpPr>
            <a:cxnSpLocks noChangeShapeType="1"/>
            <a:stCxn id="23557" idx="3"/>
            <a:endCxn id="23559" idx="1"/>
          </p:cNvCxnSpPr>
          <p:nvPr/>
        </p:nvCxnSpPr>
        <p:spPr bwMode="auto">
          <a:xfrm flipV="1">
            <a:off x="1912939" y="4618303"/>
            <a:ext cx="901700" cy="5291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59" name="Picture 7" descr="babel-whi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9" y="3996532"/>
            <a:ext cx="2111375" cy="124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binary-stre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4" y="4245240"/>
            <a:ext cx="1658937" cy="10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4" descr="desktop-computer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682750"/>
            <a:ext cx="1359731" cy="123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5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821657"/>
            <a:ext cx="1079500" cy="9617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6" descr="binar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1760803"/>
            <a:ext cx="1316038" cy="10966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564" name="Straight Arrow Connector 10"/>
          <p:cNvCxnSpPr>
            <a:cxnSpLocks noChangeShapeType="1"/>
            <a:stCxn id="23562" idx="3"/>
            <a:endCxn id="23563" idx="1"/>
          </p:cNvCxnSpPr>
          <p:nvPr/>
        </p:nvCxnSpPr>
        <p:spPr bwMode="auto">
          <a:xfrm>
            <a:off x="2095500" y="2302537"/>
            <a:ext cx="1454150" cy="6615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5" name="Straight Arrow Connector 23"/>
          <p:cNvCxnSpPr>
            <a:cxnSpLocks noChangeShapeType="1"/>
            <a:stCxn id="23563" idx="3"/>
            <a:endCxn id="23561" idx="1"/>
          </p:cNvCxnSpPr>
          <p:nvPr/>
        </p:nvCxnSpPr>
        <p:spPr bwMode="auto">
          <a:xfrm flipV="1">
            <a:off x="4865688" y="2298568"/>
            <a:ext cx="1346200" cy="10584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0" descr="desktop-computer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710782"/>
            <a:ext cx="2401888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Interpretation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0735E5-213C-3145-9981-835EF8DA1DF6}" type="slidenum">
              <a:rPr lang="en-US" sz="1400">
                <a:solidFill>
                  <a:srgbClr val="FF8000"/>
                </a:solidFill>
              </a:rPr>
              <a:pPr/>
              <a:t>4</a:t>
            </a:fld>
            <a:endParaRPr lang="en-US" sz="1400">
              <a:solidFill>
                <a:srgbClr val="FF8000"/>
              </a:solidFill>
            </a:endParaRPr>
          </a:p>
        </p:txBody>
      </p:sp>
      <p:pic>
        <p:nvPicPr>
          <p:cNvPr id="24580" name="Picture 5" descr="medium_computer-programming-co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4" y="1706563"/>
            <a:ext cx="1838325" cy="1531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7" descr="bookshel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6" y="3304646"/>
            <a:ext cx="811213" cy="67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2" name="Straight Arrow Connector 10"/>
          <p:cNvCxnSpPr>
            <a:cxnSpLocks noChangeShapeType="1"/>
            <a:stCxn id="24580" idx="3"/>
            <a:endCxn id="24584" idx="1"/>
          </p:cNvCxnSpPr>
          <p:nvPr/>
        </p:nvCxnSpPr>
        <p:spPr bwMode="auto">
          <a:xfrm flipV="1">
            <a:off x="2274888" y="2297907"/>
            <a:ext cx="800100" cy="174625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TextBox 22"/>
          <p:cNvSpPr txBox="1">
            <a:spLocks noChangeArrowheads="1"/>
          </p:cNvSpPr>
          <p:nvPr/>
        </p:nvSpPr>
        <p:spPr bwMode="auto">
          <a:xfrm>
            <a:off x="398464" y="1223699"/>
            <a:ext cx="979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Script</a:t>
            </a:r>
          </a:p>
        </p:txBody>
      </p:sp>
      <p:pic>
        <p:nvPicPr>
          <p:cNvPr id="24584" name="Picture 1" descr="babel-whit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9" y="1676136"/>
            <a:ext cx="2111375" cy="124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binary-strea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2268802"/>
            <a:ext cx="2159000" cy="135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6" name="Straight Arrow Connector 29"/>
          <p:cNvCxnSpPr>
            <a:cxnSpLocks noChangeShapeType="1"/>
            <a:stCxn id="24584" idx="3"/>
            <a:endCxn id="24592" idx="0"/>
          </p:cNvCxnSpPr>
          <p:nvPr/>
        </p:nvCxnSpPr>
        <p:spPr bwMode="auto">
          <a:xfrm>
            <a:off x="5186363" y="2297907"/>
            <a:ext cx="1719262" cy="1246188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7" name="TextBox 22"/>
          <p:cNvSpPr txBox="1">
            <a:spLocks noChangeArrowheads="1"/>
          </p:cNvSpPr>
          <p:nvPr/>
        </p:nvSpPr>
        <p:spPr bwMode="auto">
          <a:xfrm>
            <a:off x="3028950" y="1273969"/>
            <a:ext cx="246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Interpreter</a:t>
            </a:r>
          </a:p>
        </p:txBody>
      </p:sp>
      <p:sp>
        <p:nvSpPr>
          <p:cNvPr id="24588" name="TextBox 22"/>
          <p:cNvSpPr txBox="1">
            <a:spLocks noChangeArrowheads="1"/>
          </p:cNvSpPr>
          <p:nvPr/>
        </p:nvSpPr>
        <p:spPr bwMode="auto">
          <a:xfrm>
            <a:off x="2906713" y="3899959"/>
            <a:ext cx="246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/>
              <a:t>Libraries</a:t>
            </a:r>
          </a:p>
        </p:txBody>
      </p:sp>
      <p:cxnSp>
        <p:nvCxnSpPr>
          <p:cNvPr id="24589" name="Straight Arrow Connector 26"/>
          <p:cNvCxnSpPr>
            <a:cxnSpLocks noChangeShapeType="1"/>
            <a:stCxn id="24584" idx="2"/>
            <a:endCxn id="24581" idx="0"/>
          </p:cNvCxnSpPr>
          <p:nvPr/>
        </p:nvCxnSpPr>
        <p:spPr bwMode="auto">
          <a:xfrm flipH="1">
            <a:off x="4122739" y="2919678"/>
            <a:ext cx="7937" cy="384968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TextBox 22"/>
          <p:cNvSpPr txBox="1">
            <a:spLocks noChangeArrowheads="1"/>
          </p:cNvSpPr>
          <p:nvPr/>
        </p:nvSpPr>
        <p:spPr bwMode="auto">
          <a:xfrm>
            <a:off x="5843588" y="1911615"/>
            <a:ext cx="31940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text turns</a:t>
            </a:r>
          </a:p>
          <a:p>
            <a:pPr eaLnBrk="1" hangingPunct="1">
              <a:buFontTx/>
              <a:buNone/>
            </a:pPr>
            <a:r>
              <a:rPr lang="en-US" sz="2000"/>
              <a:t>       into binary</a:t>
            </a:r>
          </a:p>
          <a:p>
            <a:pPr eaLnBrk="1" hangingPunct="1">
              <a:buFontTx/>
              <a:buNone/>
            </a:pPr>
            <a:r>
              <a:rPr lang="en-US" sz="2000"/>
              <a:t>                instructions</a:t>
            </a:r>
          </a:p>
        </p:txBody>
      </p:sp>
      <p:sp>
        <p:nvSpPr>
          <p:cNvPr id="24591" name="TextBox 22"/>
          <p:cNvSpPr txBox="1">
            <a:spLocks noChangeArrowheads="1"/>
          </p:cNvSpPr>
          <p:nvPr/>
        </p:nvSpPr>
        <p:spPr bwMode="auto">
          <a:xfrm>
            <a:off x="3365501" y="2930261"/>
            <a:ext cx="24622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/>
              <a:t>uses</a:t>
            </a:r>
          </a:p>
        </p:txBody>
      </p:sp>
      <p:pic>
        <p:nvPicPr>
          <p:cNvPr id="24592" name="Picture 47" descr="motherboar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1" y="3544095"/>
            <a:ext cx="1122363" cy="86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93" name="Straight Arrow Connector 49"/>
          <p:cNvCxnSpPr>
            <a:cxnSpLocks noChangeShapeType="1"/>
            <a:stCxn id="24592" idx="2"/>
            <a:endCxn id="24577" idx="3"/>
          </p:cNvCxnSpPr>
          <p:nvPr/>
        </p:nvCxnSpPr>
        <p:spPr bwMode="auto">
          <a:xfrm flipH="1">
            <a:off x="6488113" y="4407958"/>
            <a:ext cx="417512" cy="234157"/>
          </a:xfrm>
          <a:prstGeom prst="straightConnector1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On the command line</a:t>
            </a:r>
          </a:p>
        </p:txBody>
      </p:sp>
      <p:pic>
        <p:nvPicPr>
          <p:cNvPr id="25602" name="Content Placeholder 4" descr="interpre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" b="6297"/>
          <a:stretch>
            <a:fillRect/>
          </a:stretch>
        </p:blipFill>
        <p:spPr>
          <a:xfrm>
            <a:off x="1088571" y="904875"/>
            <a:ext cx="7402286" cy="4450292"/>
          </a:xfrm>
        </p:spPr>
      </p:pic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F0593A-D7C7-8747-BA54-8797A178E179}" type="slidenum">
              <a:rPr lang="en-US" sz="1400">
                <a:solidFill>
                  <a:srgbClr val="FF8000"/>
                </a:solidFill>
              </a:rPr>
              <a:pPr/>
              <a:t>5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316039" y="95250"/>
            <a:ext cx="7704137" cy="9525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Common interpreted languages*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0" y="1111250"/>
            <a:ext cx="3810000" cy="207565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Python</a:t>
            </a:r>
          </a:p>
          <a:p>
            <a:pPr>
              <a:defRPr/>
            </a:pPr>
            <a:r>
              <a:rPr lang="en-US" dirty="0" smtClean="0"/>
              <a:t>R</a:t>
            </a:r>
          </a:p>
          <a:p>
            <a:pPr>
              <a:defRPr/>
            </a:pPr>
            <a:r>
              <a:rPr lang="en-US" dirty="0" smtClean="0"/>
              <a:t>Julia</a:t>
            </a:r>
          </a:p>
          <a:p>
            <a:pPr>
              <a:defRPr/>
            </a:pPr>
            <a:r>
              <a:rPr lang="en-US" dirty="0" smtClean="0"/>
              <a:t>Ruby</a:t>
            </a:r>
          </a:p>
          <a:p>
            <a:pPr marL="0" indent="0">
              <a:buFont typeface="Times" charset="0"/>
              <a:buNone/>
              <a:defRPr/>
            </a:pPr>
            <a:endParaRPr lang="en-US" dirty="0" smtClean="0"/>
          </a:p>
          <a:p>
            <a:pPr marL="0" indent="0">
              <a:buFont typeface="Times" charset="0"/>
              <a:buNone/>
              <a:defRPr/>
            </a:pPr>
            <a:endParaRPr lang="en-US" dirty="0" smtClean="0"/>
          </a:p>
          <a:p>
            <a:pPr marL="0" indent="0">
              <a:buFont typeface="Times" charset="0"/>
              <a:buNone/>
              <a:defRPr/>
            </a:pPr>
            <a:endParaRPr lang="en-US" dirty="0"/>
          </a:p>
        </p:txBody>
      </p:sp>
      <p:sp>
        <p:nvSpPr>
          <p:cNvPr id="26627" name="Content Placeholder 5"/>
          <p:cNvSpPr>
            <a:spLocks noGrp="1"/>
          </p:cNvSpPr>
          <p:nvPr>
            <p:ph sz="half" idx="2"/>
          </p:nvPr>
        </p:nvSpPr>
        <p:spPr>
          <a:xfrm>
            <a:off x="4737100" y="1111250"/>
            <a:ext cx="3810000" cy="1923521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Matlab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Perl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Javascript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F76007-F841-414A-8A5A-2BA2A6FA03B1}" type="slidenum">
              <a:rPr lang="en-US" sz="1400">
                <a:solidFill>
                  <a:srgbClr val="FF8000"/>
                </a:solidFill>
              </a:rPr>
              <a:pPr/>
              <a:t>6</a:t>
            </a:fld>
            <a:endParaRPr lang="en-US" sz="1400">
              <a:solidFill>
                <a:srgbClr val="FF8000"/>
              </a:solidFill>
            </a:endParaRP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17714" y="4661014"/>
            <a:ext cx="88053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dirty="0"/>
              <a:t>*Note: the line between interpreted/compiled languages can be fuzzy.  Many languages support both options, with one method being more common.  </a:t>
            </a:r>
          </a:p>
        </p:txBody>
      </p:sp>
      <p:pic>
        <p:nvPicPr>
          <p:cNvPr id="26630" name="Picture 1" descr="python-logo-master-v3-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08" y="3584915"/>
            <a:ext cx="2790144" cy="84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jul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096" y="2669646"/>
            <a:ext cx="1850572" cy="91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3" descr="matlab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57" y="2745998"/>
            <a:ext cx="2239056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5" descr="R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88" y="3602113"/>
            <a:ext cx="936065" cy="75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 descr="perl_logo_oreill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5" y="3435046"/>
            <a:ext cx="1771174" cy="81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316039" y="95250"/>
            <a:ext cx="7761287" cy="9525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Running interpreted code in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" charset="0"/>
              <a:buNone/>
              <a:defRPr/>
            </a:pPr>
            <a:r>
              <a:rPr lang="en-US" dirty="0" smtClean="0"/>
              <a:t>General procedure</a:t>
            </a:r>
          </a:p>
          <a:p>
            <a:pPr>
              <a:defRPr/>
            </a:pPr>
            <a:r>
              <a:rPr lang="en-US" dirty="0" smtClean="0"/>
              <a:t>Need to bring along interpreter and script</a:t>
            </a:r>
          </a:p>
          <a:p>
            <a:pPr>
              <a:defRPr/>
            </a:pPr>
            <a:r>
              <a:rPr lang="en-US" dirty="0" smtClean="0"/>
              <a:t>Use a wrapper script as the executable</a:t>
            </a:r>
          </a:p>
          <a:p>
            <a:pPr>
              <a:defRPr/>
            </a:pPr>
            <a:r>
              <a:rPr lang="en-US" dirty="0" smtClean="0"/>
              <a:t>Wrapper script will:</a:t>
            </a:r>
          </a:p>
          <a:p>
            <a:pPr lvl="1">
              <a:defRPr/>
            </a:pPr>
            <a:r>
              <a:rPr lang="en-US" dirty="0" smtClean="0"/>
              <a:t>“Install” the interpreter</a:t>
            </a:r>
          </a:p>
          <a:p>
            <a:pPr lvl="1">
              <a:defRPr/>
            </a:pPr>
            <a:r>
              <a:rPr lang="en-US" dirty="0" smtClean="0"/>
              <a:t>Run the script using the local installation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074489-1397-634F-B119-8E649AD0EDB1}" type="slidenum">
              <a:rPr lang="en-US" sz="1400">
                <a:solidFill>
                  <a:srgbClr val="FF8000"/>
                </a:solidFill>
              </a:rPr>
              <a:pPr/>
              <a:t>7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Python on DHTC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774701" y="1111250"/>
            <a:ext cx="8099425" cy="39052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Create a portable Python installation (optional)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Bring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along: 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pre-built installation OR Python source code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your </a:t>
            </a:r>
            <a:r>
              <a:rPr lang="en-US" dirty="0">
                <a:latin typeface="Arial" charset="0"/>
                <a:ea typeface="ＭＳ Ｐゴシック" charset="0"/>
              </a:rPr>
              <a:t>Python </a:t>
            </a:r>
            <a:r>
              <a:rPr lang="en-US" dirty="0" smtClean="0">
                <a:latin typeface="Arial" charset="0"/>
                <a:ea typeface="ＭＳ Ｐゴシック" charset="0"/>
              </a:rPr>
              <a:t>code</a:t>
            </a:r>
            <a:endParaRPr lang="en-US" dirty="0">
              <a:latin typeface="Arial" charset="0"/>
              <a:ea typeface="ＭＳ Ｐゴシック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 a wrapper script to: 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unpack pre-built install OR </a:t>
            </a:r>
            <a:r>
              <a:rPr lang="en-US" dirty="0" smtClean="0">
                <a:latin typeface="Arial" charset="0"/>
                <a:ea typeface="ＭＳ Ｐゴシック" charset="0"/>
              </a:rPr>
              <a:t>install </a:t>
            </a:r>
            <a:r>
              <a:rPr lang="en-US" dirty="0">
                <a:latin typeface="Arial" charset="0"/>
                <a:ea typeface="ＭＳ Ｐゴシック" charset="0"/>
              </a:rPr>
              <a:t>from source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run </a:t>
            </a:r>
            <a:r>
              <a:rPr lang="en-US" dirty="0">
                <a:latin typeface="Arial" charset="0"/>
                <a:ea typeface="ＭＳ Ｐゴシック" charset="0"/>
              </a:rPr>
              <a:t>your Python script</a:t>
            </a:r>
          </a:p>
          <a:p>
            <a:pPr marL="0" indent="0">
              <a:buFont typeface="Time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Times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Similar to Exercise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1.4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this morning, will also work for R)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ADBF3E-12F5-A145-A08D-83F466E7618B}" type="slidenum">
              <a:rPr lang="en-US" sz="1400">
                <a:solidFill>
                  <a:srgbClr val="FF8000"/>
                </a:solidFill>
              </a:rPr>
              <a:pPr/>
              <a:t>8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Exercises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Running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Python Jobs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Exercise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4.1: </a:t>
            </a:r>
            <a:r>
              <a:rPr lang="en-US" sz="2400" dirty="0">
                <a:latin typeface="Arial" charset="0"/>
                <a:ea typeface="ＭＳ Ｐゴシック" charset="0"/>
              </a:rPr>
              <a:t>Pre-building Python and using that installation</a:t>
            </a: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Exercise 4.2 (optional): Further Python job customizations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r>
              <a:rPr lang="en-US" sz="2800" dirty="0" smtClean="0">
                <a:latin typeface="Arial" charset="0"/>
                <a:ea typeface="ＭＳ Ｐゴシック" charset="0"/>
              </a:rPr>
              <a:t>Work on other exercises from today/yesterday that you weren’t able to finish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3AA3C6-973B-F746-875B-58455EEFCB6B}" type="slidenum">
              <a:rPr lang="en-US" sz="1400">
                <a:solidFill>
                  <a:srgbClr val="FF8000"/>
                </a:solidFill>
              </a:rPr>
              <a:pPr/>
              <a:t>9</a:t>
            </a:fld>
            <a:endParaRPr lang="en-US" sz="140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Japanese Art">
      <a:majorFont>
        <a:latin typeface="Futura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0000CC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Japanese Art 1">
        <a:dk1>
          <a:srgbClr val="000000"/>
        </a:dk1>
        <a:lt1>
          <a:srgbClr val="D9C641"/>
        </a:lt1>
        <a:dk2>
          <a:srgbClr val="23005F"/>
        </a:dk2>
        <a:lt2>
          <a:srgbClr val="808080"/>
        </a:lt2>
        <a:accent1>
          <a:srgbClr val="C70000"/>
        </a:accent1>
        <a:accent2>
          <a:srgbClr val="5554FF"/>
        </a:accent2>
        <a:accent3>
          <a:srgbClr val="E9DFB0"/>
        </a:accent3>
        <a:accent4>
          <a:srgbClr val="000000"/>
        </a:accent4>
        <a:accent5>
          <a:srgbClr val="E0AAAA"/>
        </a:accent5>
        <a:accent6>
          <a:srgbClr val="4C4B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23844</TotalTime>
  <Words>291</Words>
  <Application>Microsoft Macintosh PowerPoint</Application>
  <PresentationFormat>On-screen Show (16:10)</PresentationFormat>
  <Paragraphs>71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OSG-Summer-School-Template</vt:lpstr>
      <vt:lpstr>Software for DHTC Part 2: Interpreted Languages</vt:lpstr>
      <vt:lpstr>Recap</vt:lpstr>
      <vt:lpstr>Interpreted code</vt:lpstr>
      <vt:lpstr>Interpretation</vt:lpstr>
      <vt:lpstr>On the command line</vt:lpstr>
      <vt:lpstr>Common interpreted languages*</vt:lpstr>
      <vt:lpstr>Running interpreted code in jobs</vt:lpstr>
      <vt:lpstr>Python on DHTC</vt:lpstr>
      <vt:lpstr>Exercises</vt:lpstr>
      <vt:lpstr>Questions?</vt:lpstr>
    </vt:vector>
  </TitlesOfParts>
  <Manager>OSG Resource Managers</Manager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Alain Roy</dc:creator>
  <cp:lastModifiedBy>Christina Koch</cp:lastModifiedBy>
  <cp:revision>387</cp:revision>
  <cp:lastPrinted>2007-02-13T22:42:37Z</cp:lastPrinted>
  <dcterms:created xsi:type="dcterms:W3CDTF">2010-07-18T15:11:48Z</dcterms:created>
  <dcterms:modified xsi:type="dcterms:W3CDTF">2019-07-17T13:48:57Z</dcterms:modified>
</cp:coreProperties>
</file>