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69" r:id="rId3"/>
    <p:sldMasterId id="214748367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Carme"/>
      <p:regular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font" Target="fonts/Carm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5d3490d8d4_0_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5d3490d8d4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a458b8f80_0_3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a458b8f80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5f48c30b0_0_9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15f48c30b0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a458b8f80_1_7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a458b8f80_1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a458b8f80_1_1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a458b8f80_1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a458b8f80_1_4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a458b8f80_1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5c2c4bad2_0_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5c2c4bad2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a458b8f80_1_5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a458b8f80_1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5d3490d8d4_0_7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5d3490d8d4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>
  <p:cSld name="OBJECT_1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title"/>
          </p:nvPr>
        </p:nvSpPr>
        <p:spPr>
          <a:xfrm>
            <a:off x="1228725" y="85725"/>
            <a:ext cx="6946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body"/>
          </p:nvPr>
        </p:nvSpPr>
        <p:spPr>
          <a:xfrm>
            <a:off x="774700" y="1000125"/>
            <a:ext cx="7772400" cy="35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000080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3C0000"/>
              </a:buClr>
              <a:buSzPts val="2800"/>
              <a:buFont typeface="Noto Sans Symbols"/>
              <a:buChar char="−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3C0000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5" name="Google Shape;15;p2"/>
          <p:cNvCxnSpPr/>
          <p:nvPr/>
        </p:nvCxnSpPr>
        <p:spPr>
          <a:xfrm>
            <a:off x="525462" y="866775"/>
            <a:ext cx="8618400" cy="0"/>
          </a:xfrm>
          <a:prstGeom prst="straightConnector1">
            <a:avLst/>
          </a:prstGeom>
          <a:noFill/>
          <a:ln cap="flat" cmpd="sng" w="38100">
            <a:solidFill>
              <a:srgbClr val="FF8000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16" name="Google Shape;16;p2"/>
          <p:cNvSpPr txBox="1"/>
          <p:nvPr/>
        </p:nvSpPr>
        <p:spPr>
          <a:xfrm>
            <a:off x="0" y="4856162"/>
            <a:ext cx="2265300" cy="28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</a:pPr>
            <a:r>
              <a:rPr b="0" i="0" lang="en" sz="12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OSG </a:t>
            </a:r>
            <a:r>
              <a:rPr lang="en" sz="1200">
                <a:solidFill>
                  <a:srgbClr val="FF8000"/>
                </a:solidFill>
              </a:rPr>
              <a:t>User </a:t>
            </a:r>
            <a:r>
              <a:rPr b="0" i="0" lang="en" sz="12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School 201</a:t>
            </a:r>
            <a:r>
              <a:rPr lang="en" sz="1200">
                <a:solidFill>
                  <a:srgbClr val="FF8000"/>
                </a:solidFill>
              </a:rPr>
              <a:t>9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osg_logo_4c_white" id="71" name="Google Shape;71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66675"/>
            <a:ext cx="1393800" cy="6936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2"/>
          <p:cNvSpPr txBox="1"/>
          <p:nvPr>
            <p:ph type="ctrTitle"/>
          </p:nvPr>
        </p:nvSpPr>
        <p:spPr>
          <a:xfrm>
            <a:off x="685800" y="1714500"/>
            <a:ext cx="77724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594" lvl="5" marL="45709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6pPr>
            <a:lvl7pPr indent="-12486" lvl="6" marL="91418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7pPr>
            <a:lvl8pPr indent="-12382" lvl="7" marL="137128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8pPr>
            <a:lvl9pPr indent="-12274" lvl="8" marL="182837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9pPr>
          </a:lstStyle>
          <a:p/>
        </p:txBody>
      </p:sp>
      <p:sp>
        <p:nvSpPr>
          <p:cNvPr id="73" name="Google Shape;73;p12"/>
          <p:cNvSpPr txBox="1"/>
          <p:nvPr>
            <p:ph idx="1" type="subTitle"/>
          </p:nvPr>
        </p:nvSpPr>
        <p:spPr>
          <a:xfrm>
            <a:off x="647700" y="2914650"/>
            <a:ext cx="7810500" cy="13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rgbClr val="000080"/>
              </a:buClr>
              <a:buSzPts val="3200"/>
              <a:buFont typeface="Times"/>
              <a:buNone/>
              <a:defRPr b="0" i="0" sz="2400" u="none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277" lvl="1" marL="742777" marR="0" rtl="0" algn="l">
              <a:spcBef>
                <a:spcPts val="560"/>
              </a:spcBef>
              <a:spcAft>
                <a:spcPts val="0"/>
              </a:spcAft>
              <a:buClr>
                <a:srgbClr val="3C0000"/>
              </a:buClr>
              <a:buSzPts val="2800"/>
              <a:buFont typeface="Noto Sans Symbols"/>
              <a:buChar char="−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41034" lvl="2" marL="1142734" marR="0" rtl="0" algn="l">
              <a:spcBef>
                <a:spcPts val="480"/>
              </a:spcBef>
              <a:spcAft>
                <a:spcPts val="0"/>
              </a:spcAft>
              <a:buClr>
                <a:srgbClr val="3C0000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40929" lvl="3" marL="1599829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40822" lvl="4" marL="2056922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40717" lvl="5" marL="2514017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40610" lvl="6" marL="297111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40503" lvl="7" marL="3428203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40398" lvl="8" marL="3885298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>
            <a:off x="1228726" y="85725"/>
            <a:ext cx="6946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594" lvl="5" marL="45709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6pPr>
            <a:lvl7pPr indent="-12486" lvl="6" marL="91418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7pPr>
            <a:lvl8pPr indent="-12382" lvl="7" marL="137128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8pPr>
            <a:lvl9pPr indent="-12274" lvl="8" marL="182837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>
            <a:off x="774700" y="1000126"/>
            <a:ext cx="7772400" cy="35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000080"/>
              </a:buClr>
              <a:buSzPts val="3200"/>
              <a:buFont typeface="Times"/>
              <a:buChar char="•"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3C0000"/>
              </a:buClr>
              <a:buSzPts val="2800"/>
              <a:buFont typeface="Noto Sans Symbols"/>
              <a:buChar char="−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3C0000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Google Shape;77;p13"/>
          <p:cNvSpPr txBox="1"/>
          <p:nvPr>
            <p:ph idx="12" type="sldNum"/>
          </p:nvPr>
        </p:nvSpPr>
        <p:spPr>
          <a:xfrm>
            <a:off x="8724901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00" spcFirstLastPara="1" rIns="91400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b="0" i="0" sz="1400" u="none" cap="none" strike="noStrik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b="0" i="0" sz="1400" u="none" cap="none" strike="noStrik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b="0" i="0" sz="1400" u="none" cap="none" strike="noStrik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b="0" i="0" sz="1400" u="none" cap="none" strike="noStrik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b="0" i="0" sz="1400" u="none" cap="none" strike="noStrik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b="0" i="0" sz="1400" u="none" cap="none" strike="noStrik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b="0" i="0" sz="1400" u="none" cap="none" strike="noStrik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b="0" i="0" sz="1400" u="none" cap="none" strike="noStrik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b="0" i="0" sz="1400" u="none" cap="none" strike="noStrik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1228726" y="85725"/>
            <a:ext cx="6946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594" lvl="5" marL="45709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6pPr>
            <a:lvl7pPr indent="-12486" lvl="6" marL="91418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7pPr>
            <a:lvl8pPr indent="-12382" lvl="7" marL="137128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8pPr>
            <a:lvl9pPr indent="-12274" lvl="8" marL="182837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9pPr>
          </a:lstStyle>
          <a:p/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774701" y="1000126"/>
            <a:ext cx="3810000" cy="35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000080"/>
              </a:buClr>
              <a:buSzPts val="2800"/>
              <a:buFont typeface="Times"/>
              <a:buChar char="•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rgbClr val="3C0000"/>
              </a:buClr>
              <a:buSzPts val="2400"/>
              <a:buFont typeface="Noto Sans Symbols"/>
              <a:buChar char="−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3C0000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rgbClr val="3C0000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rgbClr val="3C0000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rgbClr val="3C0000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rgbClr val="3C0000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rgbClr val="3C0000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1" name="Google Shape;81;p14"/>
          <p:cNvSpPr txBox="1"/>
          <p:nvPr>
            <p:ph idx="2" type="body"/>
          </p:nvPr>
        </p:nvSpPr>
        <p:spPr>
          <a:xfrm>
            <a:off x="4737100" y="1000126"/>
            <a:ext cx="3810000" cy="35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000080"/>
              </a:buClr>
              <a:buSzPts val="2800"/>
              <a:buFont typeface="Times"/>
              <a:buChar char="•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rgbClr val="3C0000"/>
              </a:buClr>
              <a:buSzPts val="2400"/>
              <a:buFont typeface="Noto Sans Symbols"/>
              <a:buChar char="−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3C0000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rgbClr val="3C0000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rgbClr val="3C0000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rgbClr val="3C0000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rgbClr val="3C0000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rgbClr val="3C0000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8724901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00" spcFirstLastPara="1" rIns="91400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594" lvl="5" marL="45709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6pPr>
            <a:lvl7pPr indent="-12486" lvl="6" marL="91418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7pPr>
            <a:lvl8pPr indent="-12382" lvl="7" marL="137128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8pPr>
            <a:lvl9pPr indent="-12274" lvl="8" marL="182837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9pPr>
          </a:lstStyle>
          <a:p/>
        </p:txBody>
      </p:sp>
      <p:sp>
        <p:nvSpPr>
          <p:cNvPr id="85" name="Google Shape;85;p15"/>
          <p:cNvSpPr txBox="1"/>
          <p:nvPr>
            <p:ph idx="1" type="body"/>
          </p:nvPr>
        </p:nvSpPr>
        <p:spPr>
          <a:xfrm>
            <a:off x="457201" y="1151335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000080"/>
              </a:buClr>
              <a:buSzPts val="3200"/>
              <a:buFont typeface="Times"/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800"/>
              <a:buFont typeface="Noto Sans Symbols"/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3C0000"/>
              </a:buClr>
              <a:buSzPts val="2400"/>
              <a:buFont typeface="Noto Sans Symbols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Google Shape;86;p15"/>
          <p:cNvSpPr txBox="1"/>
          <p:nvPr>
            <p:ph idx="2" type="body"/>
          </p:nvPr>
        </p:nvSpPr>
        <p:spPr>
          <a:xfrm>
            <a:off x="457201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000080"/>
              </a:buClr>
              <a:buSzPts val="2400"/>
              <a:buFont typeface="Times"/>
              <a:buChar char="•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−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3C0000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1600"/>
              <a:buFont typeface="Noto Sans Symbols"/>
              <a:buChar char="•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1600"/>
              <a:buFont typeface="Noto Sans Symbols"/>
              <a:buChar char="•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1600"/>
              <a:buFont typeface="Noto Sans Symbols"/>
              <a:buChar char="•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1600"/>
              <a:buFont typeface="Noto Sans Symbols"/>
              <a:buChar char="•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1600"/>
              <a:buFont typeface="Noto Sans Symbols"/>
              <a:buChar char="•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1600"/>
              <a:buFont typeface="Noto Sans Symbols"/>
              <a:buChar char="•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7" name="Google Shape;87;p15"/>
          <p:cNvSpPr txBox="1"/>
          <p:nvPr>
            <p:ph idx="3" type="body"/>
          </p:nvPr>
        </p:nvSpPr>
        <p:spPr>
          <a:xfrm>
            <a:off x="4645029" y="1151335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000080"/>
              </a:buClr>
              <a:buSzPts val="3200"/>
              <a:buFont typeface="Times"/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800"/>
              <a:buFont typeface="Noto Sans Symbols"/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3C0000"/>
              </a:buClr>
              <a:buSzPts val="2400"/>
              <a:buFont typeface="Noto Sans Symbols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8" name="Google Shape;88;p15"/>
          <p:cNvSpPr txBox="1"/>
          <p:nvPr>
            <p:ph idx="4" type="body"/>
          </p:nvPr>
        </p:nvSpPr>
        <p:spPr>
          <a:xfrm>
            <a:off x="4645029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000080"/>
              </a:buClr>
              <a:buSzPts val="2400"/>
              <a:buFont typeface="Times"/>
              <a:buChar char="•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−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3C0000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1600"/>
              <a:buFont typeface="Noto Sans Symbols"/>
              <a:buChar char="•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1600"/>
              <a:buFont typeface="Noto Sans Symbols"/>
              <a:buChar char="•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1600"/>
              <a:buFont typeface="Noto Sans Symbols"/>
              <a:buChar char="•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1600"/>
              <a:buFont typeface="Noto Sans Symbols"/>
              <a:buChar char="•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1600"/>
              <a:buFont typeface="Noto Sans Symbols"/>
              <a:buChar char="•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1600"/>
              <a:buFont typeface="Noto Sans Symbols"/>
              <a:buChar char="•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8724901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00" spcFirstLastPara="1" rIns="91400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>
            <p:ph type="title"/>
          </p:nvPr>
        </p:nvSpPr>
        <p:spPr>
          <a:xfrm>
            <a:off x="722313" y="3305176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594" lvl="5" marL="45709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6pPr>
            <a:lvl7pPr indent="-12486" lvl="6" marL="91418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7pPr>
            <a:lvl8pPr indent="-12382" lvl="7" marL="137128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8pPr>
            <a:lvl9pPr indent="-12274" lvl="8" marL="182837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9pPr>
          </a:lstStyle>
          <a:p/>
        </p:txBody>
      </p:sp>
      <p:sp>
        <p:nvSpPr>
          <p:cNvPr id="92" name="Google Shape;92;p16"/>
          <p:cNvSpPr txBox="1"/>
          <p:nvPr>
            <p:ph idx="1" type="body"/>
          </p:nvPr>
        </p:nvSpPr>
        <p:spPr>
          <a:xfrm>
            <a:off x="722313" y="2180035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000080"/>
              </a:buClr>
              <a:buSzPts val="3200"/>
              <a:buFont typeface="Times"/>
              <a:buNone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3C0000"/>
              </a:buClr>
              <a:buSzPts val="2800"/>
              <a:buFont typeface="Noto Sans Symbols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2400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3" name="Google Shape;93;p16"/>
          <p:cNvSpPr txBox="1"/>
          <p:nvPr>
            <p:ph idx="12" type="sldNum"/>
          </p:nvPr>
        </p:nvSpPr>
        <p:spPr>
          <a:xfrm>
            <a:off x="8724901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00" spcFirstLastPara="1" rIns="91400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/>
          <p:nvPr>
            <p:ph type="title"/>
          </p:nvPr>
        </p:nvSpPr>
        <p:spPr>
          <a:xfrm>
            <a:off x="1228726" y="85725"/>
            <a:ext cx="6946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594" lvl="5" marL="45709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6pPr>
            <a:lvl7pPr indent="-12486" lvl="6" marL="91418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7pPr>
            <a:lvl8pPr indent="-12382" lvl="7" marL="137128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8pPr>
            <a:lvl9pPr indent="-12274" lvl="8" marL="182837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9pPr>
          </a:lstStyle>
          <a:p/>
        </p:txBody>
      </p:sp>
      <p:sp>
        <p:nvSpPr>
          <p:cNvPr id="96" name="Google Shape;96;p17"/>
          <p:cNvSpPr txBox="1"/>
          <p:nvPr>
            <p:ph idx="12" type="sldNum"/>
          </p:nvPr>
        </p:nvSpPr>
        <p:spPr>
          <a:xfrm>
            <a:off x="8724901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00" spcFirstLastPara="1" rIns="91400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idx="12" type="sldNum"/>
          </p:nvPr>
        </p:nvSpPr>
        <p:spPr>
          <a:xfrm>
            <a:off x="8724901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00" spcFirstLastPara="1" rIns="91400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type="title"/>
          </p:nvPr>
        </p:nvSpPr>
        <p:spPr>
          <a:xfrm>
            <a:off x="457204" y="204787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594" lvl="5" marL="45709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6pPr>
            <a:lvl7pPr indent="-12486" lvl="6" marL="91418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7pPr>
            <a:lvl8pPr indent="-12382" lvl="7" marL="137128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8pPr>
            <a:lvl9pPr indent="-12274" lvl="8" marL="182837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9pPr>
          </a:lstStyle>
          <a:p/>
        </p:txBody>
      </p:sp>
      <p:sp>
        <p:nvSpPr>
          <p:cNvPr id="101" name="Google Shape;101;p19"/>
          <p:cNvSpPr txBox="1"/>
          <p:nvPr>
            <p:ph idx="1" type="body"/>
          </p:nvPr>
        </p:nvSpPr>
        <p:spPr>
          <a:xfrm>
            <a:off x="3575051" y="204789"/>
            <a:ext cx="5111700" cy="438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000080"/>
              </a:buClr>
              <a:buSzPts val="3200"/>
              <a:buFont typeface="Times"/>
              <a:buChar char="•"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3C0000"/>
              </a:buClr>
              <a:buSzPts val="2800"/>
              <a:buFont typeface="Noto Sans Symbols"/>
              <a:buChar char="−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3C0000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2" name="Google Shape;102;p19"/>
          <p:cNvSpPr txBox="1"/>
          <p:nvPr>
            <p:ph idx="2" type="body"/>
          </p:nvPr>
        </p:nvSpPr>
        <p:spPr>
          <a:xfrm>
            <a:off x="457204" y="1076328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rgbClr val="000080"/>
              </a:buClr>
              <a:buSzPts val="3200"/>
              <a:buFont typeface="Times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rgbClr val="3C0000"/>
              </a:buClr>
              <a:buSzPts val="2800"/>
              <a:buFont typeface="Noto Sans Symbols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rgbClr val="3C0000"/>
              </a:buClr>
              <a:buSzPts val="2400"/>
              <a:buFont typeface="Noto Sans Symbols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3" name="Google Shape;103;p19"/>
          <p:cNvSpPr txBox="1"/>
          <p:nvPr>
            <p:ph idx="12" type="sldNum"/>
          </p:nvPr>
        </p:nvSpPr>
        <p:spPr>
          <a:xfrm>
            <a:off x="8724901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00" spcFirstLastPara="1" rIns="91400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594" lvl="5" marL="45709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6pPr>
            <a:lvl7pPr indent="-12486" lvl="6" marL="91418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7pPr>
            <a:lvl8pPr indent="-12382" lvl="7" marL="137128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8pPr>
            <a:lvl9pPr indent="-12274" lvl="8" marL="182837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9pPr>
          </a:lstStyle>
          <a:p/>
        </p:txBody>
      </p:sp>
      <p:sp>
        <p:nvSpPr>
          <p:cNvPr id="106" name="Google Shape;106;p20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rgbClr val="000080"/>
              </a:buClr>
              <a:buSzPts val="1400"/>
              <a:buFont typeface="Times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2547" lvl="1" marL="457047" marR="0" rtl="0" algn="l">
              <a:spcBef>
                <a:spcPts val="560"/>
              </a:spcBef>
              <a:spcAft>
                <a:spcPts val="0"/>
              </a:spcAft>
              <a:buClr>
                <a:srgbClr val="3C0000"/>
              </a:buClr>
              <a:buSzPts val="1400"/>
              <a:buFont typeface="Noto Sans Symbols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2392" lvl="2" marL="914092" marR="0" rtl="0" algn="l">
              <a:spcBef>
                <a:spcPts val="480"/>
              </a:spcBef>
              <a:spcAft>
                <a:spcPts val="0"/>
              </a:spcAft>
              <a:buClr>
                <a:srgbClr val="3C0000"/>
              </a:buClr>
              <a:buSzPts val="1400"/>
              <a:buFont typeface="Noto Sans Symbols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241" lvl="3" marL="1371141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14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087" lvl="4" marL="1828187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14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935" lvl="5" marL="2285235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14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781" lvl="6" marL="2742281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14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629" lvl="7" marL="3199329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14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75" lvl="8" marL="3656375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14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7" name="Google Shape;107;p20"/>
          <p:cNvSpPr txBox="1"/>
          <p:nvPr>
            <p:ph idx="1" type="body"/>
          </p:nvPr>
        </p:nvSpPr>
        <p:spPr>
          <a:xfrm>
            <a:off x="1792288" y="4025504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rgbClr val="000080"/>
              </a:buClr>
              <a:buSzPts val="3200"/>
              <a:buFont typeface="Times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rgbClr val="3C0000"/>
              </a:buClr>
              <a:buSzPts val="2800"/>
              <a:buFont typeface="Noto Sans Symbols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rgbClr val="3C0000"/>
              </a:buClr>
              <a:buSzPts val="2400"/>
              <a:buFont typeface="Noto Sans Symbols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8" name="Google Shape;108;p20"/>
          <p:cNvSpPr txBox="1"/>
          <p:nvPr>
            <p:ph idx="12" type="sldNum"/>
          </p:nvPr>
        </p:nvSpPr>
        <p:spPr>
          <a:xfrm>
            <a:off x="8724901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00" spcFirstLastPara="1" rIns="91400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1228726" y="85725"/>
            <a:ext cx="6946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594" lvl="5" marL="45709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6pPr>
            <a:lvl7pPr indent="-12486" lvl="6" marL="91418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7pPr>
            <a:lvl8pPr indent="-12382" lvl="7" marL="137128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8pPr>
            <a:lvl9pPr indent="-12274" lvl="8" marL="182837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9pPr>
          </a:lstStyle>
          <a:p/>
        </p:txBody>
      </p:sp>
      <p:sp>
        <p:nvSpPr>
          <p:cNvPr id="111" name="Google Shape;111;p21"/>
          <p:cNvSpPr txBox="1"/>
          <p:nvPr>
            <p:ph idx="1" type="body"/>
          </p:nvPr>
        </p:nvSpPr>
        <p:spPr>
          <a:xfrm rot="5400000">
            <a:off x="2903500" y="-1128674"/>
            <a:ext cx="3514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000080"/>
              </a:buClr>
              <a:buSzPts val="3200"/>
              <a:buFont typeface="Times"/>
              <a:buChar char="•"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3C0000"/>
              </a:buClr>
              <a:buSzPts val="2800"/>
              <a:buFont typeface="Noto Sans Symbols"/>
              <a:buChar char="−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3C0000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2" name="Google Shape;112;p21"/>
          <p:cNvSpPr txBox="1"/>
          <p:nvPr>
            <p:ph idx="12" type="sldNum"/>
          </p:nvPr>
        </p:nvSpPr>
        <p:spPr>
          <a:xfrm>
            <a:off x="8724901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00" spcFirstLastPara="1" rIns="91400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9pPr>
          </a:lstStyle>
          <a:p/>
        </p:txBody>
      </p:sp>
      <p:sp>
        <p:nvSpPr>
          <p:cNvPr id="19" name="Google Shape;19;p3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rgbClr val="000080"/>
              </a:buClr>
              <a:buSzPts val="1400"/>
              <a:buFont typeface="Times New Roman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rgbClr val="3C0000"/>
              </a:buClr>
              <a:buSzPts val="1400"/>
              <a:buFont typeface="Noto Sans Symbols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rgbClr val="3C0000"/>
              </a:buClr>
              <a:buSzPts val="1400"/>
              <a:buFont typeface="Noto Sans Symbols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14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14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14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14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14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14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rgbClr val="000080"/>
              </a:buClr>
              <a:buSzPts val="3200"/>
              <a:buFont typeface="Times New Roman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rgbClr val="3C0000"/>
              </a:buClr>
              <a:buSzPts val="2800"/>
              <a:buFont typeface="Noto Sans Symbols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rgbClr val="3C0000"/>
              </a:buClr>
              <a:buSzPts val="2400"/>
              <a:buFont typeface="Noto Sans Symbols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2" name="Google Shape;22;p3"/>
          <p:cNvSpPr txBox="1"/>
          <p:nvPr/>
        </p:nvSpPr>
        <p:spPr>
          <a:xfrm>
            <a:off x="0" y="4856162"/>
            <a:ext cx="2265300" cy="28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</a:pPr>
            <a:r>
              <a:rPr b="0" i="0" lang="en" sz="12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OSG </a:t>
            </a:r>
            <a:r>
              <a:rPr lang="en" sz="1200">
                <a:solidFill>
                  <a:srgbClr val="FF8000"/>
                </a:solidFill>
              </a:rPr>
              <a:t>User </a:t>
            </a:r>
            <a:r>
              <a:rPr b="0" i="0" lang="en" sz="12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School 201</a:t>
            </a:r>
            <a:r>
              <a:rPr lang="en" sz="1200">
                <a:solidFill>
                  <a:srgbClr val="FF8000"/>
                </a:solidFill>
              </a:rPr>
              <a:t>9</a:t>
            </a: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2"/>
          <p:cNvSpPr txBox="1"/>
          <p:nvPr>
            <p:ph type="title"/>
          </p:nvPr>
        </p:nvSpPr>
        <p:spPr>
          <a:xfrm rot="5400000">
            <a:off x="5360951" y="1328776"/>
            <a:ext cx="44292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594" lvl="5" marL="45709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6pPr>
            <a:lvl7pPr indent="-12486" lvl="6" marL="91418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7pPr>
            <a:lvl8pPr indent="-12382" lvl="7" marL="137128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8pPr>
            <a:lvl9pPr indent="-12274" lvl="8" marL="182837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9pPr>
          </a:lstStyle>
          <a:p/>
        </p:txBody>
      </p:sp>
      <p:sp>
        <p:nvSpPr>
          <p:cNvPr id="115" name="Google Shape;115;p22"/>
          <p:cNvSpPr txBox="1"/>
          <p:nvPr>
            <p:ph idx="1" type="body"/>
          </p:nvPr>
        </p:nvSpPr>
        <p:spPr>
          <a:xfrm rot="5400000">
            <a:off x="1398550" y="-538124"/>
            <a:ext cx="442920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000080"/>
              </a:buClr>
              <a:buSzPts val="3200"/>
              <a:buFont typeface="Times"/>
              <a:buChar char="•"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3C0000"/>
              </a:buClr>
              <a:buSzPts val="2800"/>
              <a:buFont typeface="Noto Sans Symbols"/>
              <a:buChar char="−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3C0000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6" name="Google Shape;116;p22"/>
          <p:cNvSpPr txBox="1"/>
          <p:nvPr>
            <p:ph idx="12" type="sldNum"/>
          </p:nvPr>
        </p:nvSpPr>
        <p:spPr>
          <a:xfrm>
            <a:off x="8724901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00" spcFirstLastPara="1" rIns="91400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sz="1400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 1">
  <p:cSld name="OBJECT_1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/>
          <p:nvPr>
            <p:ph type="title"/>
          </p:nvPr>
        </p:nvSpPr>
        <p:spPr>
          <a:xfrm>
            <a:off x="1228725" y="85725"/>
            <a:ext cx="6946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9pPr>
          </a:lstStyle>
          <a:p/>
        </p:txBody>
      </p:sp>
      <p:sp>
        <p:nvSpPr>
          <p:cNvPr id="119" name="Google Shape;119;p23"/>
          <p:cNvSpPr txBox="1"/>
          <p:nvPr>
            <p:ph idx="1" type="body"/>
          </p:nvPr>
        </p:nvSpPr>
        <p:spPr>
          <a:xfrm>
            <a:off x="774700" y="1000125"/>
            <a:ext cx="7772400" cy="35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000080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3C0000"/>
              </a:buClr>
              <a:buSzPts val="2800"/>
              <a:buFont typeface="Noto Sans Symbols"/>
              <a:buChar char="−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3C0000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0" name="Google Shape;120;p23"/>
          <p:cNvSpPr txBox="1"/>
          <p:nvPr>
            <p:ph idx="12" type="sldNum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21" name="Google Shape;121;p23"/>
          <p:cNvCxnSpPr/>
          <p:nvPr/>
        </p:nvCxnSpPr>
        <p:spPr>
          <a:xfrm>
            <a:off x="525462" y="866775"/>
            <a:ext cx="8618400" cy="0"/>
          </a:xfrm>
          <a:prstGeom prst="straightConnector1">
            <a:avLst/>
          </a:prstGeom>
          <a:noFill/>
          <a:ln cap="flat" cmpd="sng" w="38100">
            <a:solidFill>
              <a:srgbClr val="FF8000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122" name="Google Shape;122;p23"/>
          <p:cNvSpPr txBox="1"/>
          <p:nvPr/>
        </p:nvSpPr>
        <p:spPr>
          <a:xfrm>
            <a:off x="0" y="4856162"/>
            <a:ext cx="2265300" cy="28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</a:pPr>
            <a:r>
              <a:rPr b="0" i="0" lang="en" sz="12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OSG </a:t>
            </a:r>
            <a:r>
              <a:rPr lang="en" sz="1200">
                <a:solidFill>
                  <a:srgbClr val="FF8000"/>
                </a:solidFill>
              </a:rPr>
              <a:t>User </a:t>
            </a:r>
            <a:r>
              <a:rPr b="0" i="0" lang="en" sz="12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School 201</a:t>
            </a:r>
            <a:r>
              <a:rPr lang="en" sz="1200">
                <a:solidFill>
                  <a:srgbClr val="FF8000"/>
                </a:solidFill>
              </a:rPr>
              <a:t>9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457201" y="204787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3575050" y="204788"/>
            <a:ext cx="5111700" cy="438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000080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3C0000"/>
              </a:buClr>
              <a:buSzPts val="2800"/>
              <a:buFont typeface="Noto Sans Symbols"/>
              <a:buChar char="−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3C0000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2" type="body"/>
          </p:nvPr>
        </p:nvSpPr>
        <p:spPr>
          <a:xfrm>
            <a:off x="457201" y="1076326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rgbClr val="000080"/>
              </a:buClr>
              <a:buSzPts val="3200"/>
              <a:buFont typeface="Times New Roman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rgbClr val="3C0000"/>
              </a:buClr>
              <a:buSzPts val="2800"/>
              <a:buFont typeface="Noto Sans Symbols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rgbClr val="3C0000"/>
              </a:buClr>
              <a:buSzPts val="2400"/>
              <a:buFont typeface="Noto Sans Symbols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8" name="Google Shape;28;p4"/>
          <p:cNvSpPr txBox="1"/>
          <p:nvPr/>
        </p:nvSpPr>
        <p:spPr>
          <a:xfrm>
            <a:off x="0" y="4856162"/>
            <a:ext cx="2265300" cy="28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</a:pPr>
            <a:r>
              <a:rPr b="0" i="0" lang="en" sz="12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OSG </a:t>
            </a:r>
            <a:r>
              <a:rPr lang="en" sz="1200">
                <a:solidFill>
                  <a:srgbClr val="FF8000"/>
                </a:solidFill>
              </a:rPr>
              <a:t>User </a:t>
            </a:r>
            <a:r>
              <a:rPr b="0" i="0" lang="en" sz="12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School 201</a:t>
            </a:r>
            <a:r>
              <a:rPr lang="en" sz="1200">
                <a:solidFill>
                  <a:srgbClr val="FF8000"/>
                </a:solidFill>
              </a:rPr>
              <a:t>9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1" name="Google Shape;31;p5"/>
          <p:cNvSpPr txBox="1"/>
          <p:nvPr/>
        </p:nvSpPr>
        <p:spPr>
          <a:xfrm>
            <a:off x="0" y="4856162"/>
            <a:ext cx="2265300" cy="28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</a:pPr>
            <a:r>
              <a:rPr b="0" i="0" lang="en" sz="12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OSG </a:t>
            </a:r>
            <a:r>
              <a:rPr lang="en" sz="1200">
                <a:solidFill>
                  <a:srgbClr val="FF8000"/>
                </a:solidFill>
              </a:rPr>
              <a:t>User </a:t>
            </a:r>
            <a:r>
              <a:rPr b="0" i="0" lang="en" sz="12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School 201</a:t>
            </a:r>
            <a:r>
              <a:rPr lang="en" sz="1200">
                <a:solidFill>
                  <a:srgbClr val="FF8000"/>
                </a:solidFill>
              </a:rPr>
              <a:t>9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/>
          <p:nvPr>
            <p:ph type="title"/>
          </p:nvPr>
        </p:nvSpPr>
        <p:spPr>
          <a:xfrm>
            <a:off x="1228725" y="85725"/>
            <a:ext cx="6946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9pPr>
          </a:lstStyle>
          <a:p/>
        </p:txBody>
      </p:sp>
      <p:sp>
        <p:nvSpPr>
          <p:cNvPr id="34" name="Google Shape;34;p6"/>
          <p:cNvSpPr txBox="1"/>
          <p:nvPr>
            <p:ph idx="12" type="sldNum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35" name="Google Shape;35;p6"/>
          <p:cNvCxnSpPr/>
          <p:nvPr/>
        </p:nvCxnSpPr>
        <p:spPr>
          <a:xfrm>
            <a:off x="525462" y="866775"/>
            <a:ext cx="8618400" cy="0"/>
          </a:xfrm>
          <a:prstGeom prst="straightConnector1">
            <a:avLst/>
          </a:prstGeom>
          <a:noFill/>
          <a:ln cap="flat" cmpd="sng" w="38100">
            <a:solidFill>
              <a:srgbClr val="FF8000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36" name="Google Shape;36;p6"/>
          <p:cNvSpPr txBox="1"/>
          <p:nvPr/>
        </p:nvSpPr>
        <p:spPr>
          <a:xfrm>
            <a:off x="0" y="4856162"/>
            <a:ext cx="2265300" cy="28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</a:pPr>
            <a:r>
              <a:rPr b="0" i="0" lang="en" sz="12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OSG </a:t>
            </a:r>
            <a:r>
              <a:rPr lang="en" sz="1200">
                <a:solidFill>
                  <a:srgbClr val="FF8000"/>
                </a:solidFill>
              </a:rPr>
              <a:t>User </a:t>
            </a:r>
            <a:r>
              <a:rPr b="0" i="0" lang="en" sz="12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School 2019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57200" y="1151335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000080"/>
              </a:buClr>
              <a:buSzPts val="3200"/>
              <a:buFont typeface="Times New Roman"/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800"/>
              <a:buFont typeface="Noto Sans Symbols"/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3C0000"/>
              </a:buClr>
              <a:buSzPts val="2400"/>
              <a:buFont typeface="Noto Sans Symbols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2" type="body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000080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−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3C0000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1600"/>
              <a:buFont typeface="Noto Sans Symbols"/>
              <a:buChar char="•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1600"/>
              <a:buFont typeface="Noto Sans Symbols"/>
              <a:buChar char="•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1600"/>
              <a:buFont typeface="Noto Sans Symbols"/>
              <a:buChar char="•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1600"/>
              <a:buFont typeface="Noto Sans Symbols"/>
              <a:buChar char="•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1600"/>
              <a:buFont typeface="Noto Sans Symbols"/>
              <a:buChar char="•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1600"/>
              <a:buFont typeface="Noto Sans Symbols"/>
              <a:buChar char="•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3" type="body"/>
          </p:nvPr>
        </p:nvSpPr>
        <p:spPr>
          <a:xfrm>
            <a:off x="4645026" y="1151335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000080"/>
              </a:buClr>
              <a:buSzPts val="3200"/>
              <a:buFont typeface="Times New Roman"/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800"/>
              <a:buFont typeface="Noto Sans Symbols"/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3C0000"/>
              </a:buClr>
              <a:buSzPts val="2400"/>
              <a:buFont typeface="Noto Sans Symbols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7"/>
          <p:cNvSpPr txBox="1"/>
          <p:nvPr>
            <p:ph idx="4" type="body"/>
          </p:nvPr>
        </p:nvSpPr>
        <p:spPr>
          <a:xfrm>
            <a:off x="4645026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000080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−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3C0000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1600"/>
              <a:buFont typeface="Noto Sans Symbols"/>
              <a:buChar char="•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1600"/>
              <a:buFont typeface="Noto Sans Symbols"/>
              <a:buChar char="•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1600"/>
              <a:buFont typeface="Noto Sans Symbols"/>
              <a:buChar char="•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1600"/>
              <a:buFont typeface="Noto Sans Symbols"/>
              <a:buChar char="•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1600"/>
              <a:buFont typeface="Noto Sans Symbols"/>
              <a:buChar char="•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1600"/>
              <a:buFont typeface="Noto Sans Symbols"/>
              <a:buChar char="•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44" name="Google Shape;44;p7"/>
          <p:cNvCxnSpPr/>
          <p:nvPr/>
        </p:nvCxnSpPr>
        <p:spPr>
          <a:xfrm>
            <a:off x="525462" y="866775"/>
            <a:ext cx="8618400" cy="0"/>
          </a:xfrm>
          <a:prstGeom prst="straightConnector1">
            <a:avLst/>
          </a:prstGeom>
          <a:noFill/>
          <a:ln cap="flat" cmpd="sng" w="38100">
            <a:solidFill>
              <a:srgbClr val="FF8000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45" name="Google Shape;45;p7"/>
          <p:cNvSpPr txBox="1"/>
          <p:nvPr/>
        </p:nvSpPr>
        <p:spPr>
          <a:xfrm>
            <a:off x="0" y="4856162"/>
            <a:ext cx="2265300" cy="28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</a:pPr>
            <a:r>
              <a:rPr b="0" i="0" lang="en" sz="12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OSG </a:t>
            </a:r>
            <a:r>
              <a:rPr lang="en" sz="1200">
                <a:solidFill>
                  <a:srgbClr val="FF8000"/>
                </a:solidFill>
              </a:rPr>
              <a:t>User </a:t>
            </a:r>
            <a:r>
              <a:rPr b="0" i="0" lang="en" sz="12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School 201</a:t>
            </a:r>
            <a:r>
              <a:rPr lang="en" sz="1200">
                <a:solidFill>
                  <a:srgbClr val="FF8000"/>
                </a:solidFill>
              </a:rPr>
              <a:t>9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/>
          <p:nvPr>
            <p:ph type="title"/>
          </p:nvPr>
        </p:nvSpPr>
        <p:spPr>
          <a:xfrm>
            <a:off x="1228725" y="85725"/>
            <a:ext cx="6946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9pPr>
          </a:lstStyle>
          <a:p/>
        </p:txBody>
      </p:sp>
      <p:sp>
        <p:nvSpPr>
          <p:cNvPr id="48" name="Google Shape;48;p8"/>
          <p:cNvSpPr txBox="1"/>
          <p:nvPr>
            <p:ph idx="1" type="body"/>
          </p:nvPr>
        </p:nvSpPr>
        <p:spPr>
          <a:xfrm>
            <a:off x="774700" y="1000125"/>
            <a:ext cx="3810000" cy="35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000080"/>
              </a:buClr>
              <a:buSzPts val="2800"/>
              <a:buFont typeface="Times New Roman"/>
              <a:buChar char="•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rgbClr val="3C0000"/>
              </a:buClr>
              <a:buSzPts val="2400"/>
              <a:buFont typeface="Noto Sans Symbols"/>
              <a:buChar char="−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3C0000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rgbClr val="3C0000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rgbClr val="3C0000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rgbClr val="3C0000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rgbClr val="3C0000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rgbClr val="3C0000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Google Shape;49;p8"/>
          <p:cNvSpPr txBox="1"/>
          <p:nvPr>
            <p:ph idx="2" type="body"/>
          </p:nvPr>
        </p:nvSpPr>
        <p:spPr>
          <a:xfrm>
            <a:off x="4737100" y="1000125"/>
            <a:ext cx="3810000" cy="35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000080"/>
              </a:buClr>
              <a:buSzPts val="2800"/>
              <a:buFont typeface="Times New Roman"/>
              <a:buChar char="•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rgbClr val="3C0000"/>
              </a:buClr>
              <a:buSzPts val="2400"/>
              <a:buFont typeface="Noto Sans Symbols"/>
              <a:buChar char="−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3C0000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rgbClr val="3C0000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rgbClr val="3C0000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rgbClr val="3C0000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rgbClr val="3C0000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rgbClr val="3C0000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Google Shape;50;p8"/>
          <p:cNvSpPr txBox="1"/>
          <p:nvPr>
            <p:ph idx="12" type="sldNum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51" name="Google Shape;51;p8"/>
          <p:cNvCxnSpPr/>
          <p:nvPr/>
        </p:nvCxnSpPr>
        <p:spPr>
          <a:xfrm>
            <a:off x="525462" y="866775"/>
            <a:ext cx="8618400" cy="0"/>
          </a:xfrm>
          <a:prstGeom prst="straightConnector1">
            <a:avLst/>
          </a:prstGeom>
          <a:noFill/>
          <a:ln cap="flat" cmpd="sng" w="38100">
            <a:solidFill>
              <a:srgbClr val="FF8000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52" name="Google Shape;52;p8"/>
          <p:cNvSpPr txBox="1"/>
          <p:nvPr/>
        </p:nvSpPr>
        <p:spPr>
          <a:xfrm>
            <a:off x="0" y="4856162"/>
            <a:ext cx="2265300" cy="28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</a:pPr>
            <a:r>
              <a:rPr b="0" i="0" lang="en" sz="12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OSG </a:t>
            </a:r>
            <a:r>
              <a:rPr lang="en" sz="1200">
                <a:solidFill>
                  <a:srgbClr val="FF8000"/>
                </a:solidFill>
              </a:rPr>
              <a:t>User </a:t>
            </a:r>
            <a:r>
              <a:rPr b="0" i="0" lang="en" sz="12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School 201</a:t>
            </a:r>
            <a:r>
              <a:rPr lang="en" sz="1200">
                <a:solidFill>
                  <a:srgbClr val="FF8000"/>
                </a:solidFill>
              </a:rPr>
              <a:t>9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722313" y="3305176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9pPr>
          </a:lstStyle>
          <a:p/>
        </p:txBody>
      </p:sp>
      <p:sp>
        <p:nvSpPr>
          <p:cNvPr id="55" name="Google Shape;55;p9"/>
          <p:cNvSpPr txBox="1"/>
          <p:nvPr>
            <p:ph idx="1" type="body"/>
          </p:nvPr>
        </p:nvSpPr>
        <p:spPr>
          <a:xfrm>
            <a:off x="722313" y="2180035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000080"/>
              </a:buClr>
              <a:buSzPts val="3200"/>
              <a:buFont typeface="Times New Roman"/>
              <a:buNone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3C0000"/>
              </a:buClr>
              <a:buSzPts val="2800"/>
              <a:buFont typeface="Noto Sans Symbols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3C0000"/>
              </a:buClr>
              <a:buSzPts val="2400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Google Shape;56;p9"/>
          <p:cNvSpPr txBox="1"/>
          <p:nvPr>
            <p:ph idx="12" type="sldNum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7" name="Google Shape;57;p9"/>
          <p:cNvSpPr txBox="1"/>
          <p:nvPr/>
        </p:nvSpPr>
        <p:spPr>
          <a:xfrm>
            <a:off x="0" y="4856162"/>
            <a:ext cx="2265300" cy="28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</a:pPr>
            <a:r>
              <a:rPr b="0" i="0" lang="en" sz="12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OSG </a:t>
            </a:r>
            <a:r>
              <a:rPr lang="en" sz="1200">
                <a:solidFill>
                  <a:srgbClr val="FF8000"/>
                </a:solidFill>
              </a:rPr>
              <a:t>User </a:t>
            </a:r>
            <a:r>
              <a:rPr b="0" i="0" lang="en" sz="12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School 201</a:t>
            </a:r>
            <a:r>
              <a:rPr lang="en" sz="1200">
                <a:solidFill>
                  <a:srgbClr val="FF8000"/>
                </a:solidFill>
              </a:rPr>
              <a:t>9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ctrTitle"/>
          </p:nvPr>
        </p:nvSpPr>
        <p:spPr>
          <a:xfrm>
            <a:off x="685800" y="1714500"/>
            <a:ext cx="77724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9pPr>
          </a:lstStyle>
          <a:p/>
        </p:txBody>
      </p:sp>
      <p:sp>
        <p:nvSpPr>
          <p:cNvPr id="60" name="Google Shape;60;p10"/>
          <p:cNvSpPr txBox="1"/>
          <p:nvPr>
            <p:ph idx="1" type="subTitle"/>
          </p:nvPr>
        </p:nvSpPr>
        <p:spPr>
          <a:xfrm>
            <a:off x="647700" y="2914650"/>
            <a:ext cx="8127900" cy="13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rgbClr val="000080"/>
              </a:buClr>
              <a:buSzPts val="3200"/>
              <a:buFont typeface="Times New Roman"/>
              <a:buNone/>
              <a:defRPr b="0" i="0" sz="2400" u="none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rgbClr val="3C0000"/>
              </a:buClr>
              <a:buSzPts val="2800"/>
              <a:buFont typeface="Noto Sans Symbols"/>
              <a:buChar char="−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3C0000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29718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4290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38862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Google Shape;61;p10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9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0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0.xml"/><Relationship Id="rId3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228725" y="85725"/>
            <a:ext cx="6946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774700" y="1000125"/>
            <a:ext cx="7772400" cy="35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000080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3C0000"/>
              </a:buClr>
              <a:buSzPts val="2800"/>
              <a:buFont typeface="Noto Sans Symbols"/>
              <a:buChar char="−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3C0000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/>
        </p:nvSpPr>
        <p:spPr>
          <a:xfrm>
            <a:off x="-1266825" y="4506912"/>
            <a:ext cx="184200" cy="4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p1"/>
          <p:cNvSpPr txBox="1"/>
          <p:nvPr>
            <p:ph idx="12" type="sldNum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  <a:defRPr b="0" i="0" sz="1400" u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>
              <a:solidFill>
                <a:srgbClr val="000000"/>
              </a:solidFill>
            </a:endParaRPr>
          </a:p>
        </p:txBody>
      </p:sp>
      <p:pic>
        <p:nvPicPr>
          <p:cNvPr descr="osg_logo_4c_white" id="10" name="Google Shape;10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123825"/>
            <a:ext cx="1393800" cy="6936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/>
          <p:nvPr>
            <p:ph type="title"/>
          </p:nvPr>
        </p:nvSpPr>
        <p:spPr>
          <a:xfrm>
            <a:off x="1228726" y="85725"/>
            <a:ext cx="6946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594" lvl="5" marL="45709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6pPr>
            <a:lvl7pPr indent="-12486" lvl="6" marL="91418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7pPr>
            <a:lvl8pPr indent="-12382" lvl="7" marL="137128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8pPr>
            <a:lvl9pPr indent="-12274" lvl="8" marL="182837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80"/>
                </a:solidFill>
                <a:latin typeface="Carme"/>
                <a:ea typeface="Carme"/>
                <a:cs typeface="Carme"/>
                <a:sym typeface="Carme"/>
              </a:defRPr>
            </a:lvl9pPr>
          </a:lstStyle>
          <a:p/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774700" y="1000126"/>
            <a:ext cx="7772400" cy="35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000080"/>
              </a:buClr>
              <a:buSzPts val="3200"/>
              <a:buFont typeface="Times"/>
              <a:buChar char="•"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3C0000"/>
              </a:buClr>
              <a:buSzPts val="2800"/>
              <a:buFont typeface="Noto Sans Symbols"/>
              <a:buChar char="−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3C0000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Google Shape;65;p11"/>
          <p:cNvSpPr/>
          <p:nvPr/>
        </p:nvSpPr>
        <p:spPr>
          <a:xfrm>
            <a:off x="-1266824" y="4506913"/>
            <a:ext cx="184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1"/>
          <p:cNvSpPr txBox="1"/>
          <p:nvPr>
            <p:ph idx="12" type="sldNum"/>
          </p:nvPr>
        </p:nvSpPr>
        <p:spPr>
          <a:xfrm>
            <a:off x="8724901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00" spcFirstLastPara="1" rIns="91400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b="0" i="0" sz="1400" u="none" cap="none" strike="noStrik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b="0" i="0" sz="1400" u="none" cap="none" strike="noStrik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b="0" i="0" sz="1400" u="none" cap="none" strike="noStrik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b="0" i="0" sz="1400" u="none" cap="none" strike="noStrik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b="0" i="0" sz="1400" u="none" cap="none" strike="noStrik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b="0" i="0" sz="1400" u="none" cap="none" strike="noStrik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b="0" i="0" sz="1400" u="none" cap="none" strike="noStrik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b="0" i="0" sz="1400" u="none" cap="none" strike="noStrik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Clr>
                <a:srgbClr val="FF8000"/>
              </a:buClr>
              <a:buFont typeface="Arial"/>
              <a:buNone/>
              <a:defRPr b="0" i="0" sz="1400" u="none" cap="none" strike="noStrik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osg_logo_4c_white" id="67" name="Google Shape;67;p1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" y="123825"/>
            <a:ext cx="1393800" cy="6936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1"/>
          <p:cNvSpPr/>
          <p:nvPr/>
        </p:nvSpPr>
        <p:spPr>
          <a:xfrm>
            <a:off x="1" y="4856165"/>
            <a:ext cx="2265300" cy="28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00" spcFirstLastPara="1" rIns="914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</a:pPr>
            <a:r>
              <a:rPr b="0" i="0" lang="en" sz="1200" u="none" cap="none" strike="noStrik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OSG </a:t>
            </a:r>
            <a:r>
              <a:rPr lang="en" sz="1200">
                <a:solidFill>
                  <a:srgbClr val="FF8000"/>
                </a:solidFill>
              </a:rPr>
              <a:t>User School 2019</a:t>
            </a:r>
            <a:endParaRPr/>
          </a:p>
        </p:txBody>
      </p:sp>
      <p:cxnSp>
        <p:nvCxnSpPr>
          <p:cNvPr id="69" name="Google Shape;69;p11"/>
          <p:cNvCxnSpPr/>
          <p:nvPr/>
        </p:nvCxnSpPr>
        <p:spPr>
          <a:xfrm>
            <a:off x="525465" y="866775"/>
            <a:ext cx="8618400" cy="0"/>
          </a:xfrm>
          <a:prstGeom prst="straightConnector1">
            <a:avLst/>
          </a:prstGeom>
          <a:noFill/>
          <a:ln cap="flat" cmpd="sng" w="38100">
            <a:solidFill>
              <a:srgbClr val="FF8000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Relationship Id="rId4" Type="http://schemas.openxmlformats.org/officeDocument/2006/relationships/hyperlink" Target="https://commons.wikimedia.org/w/index.php?curid=78262344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flickr.com/photos/wfryer/3241454187/in/photolist-5Wripa-r7knpG-nnAyKa-aZgdXF-fhEj4k-nFn9c1-cgB9p-4raeCY-dsHQtm-9FqzXA-24CTQFH-h3f3gR-V8w3c2-pddrrN-dBjaCt-WdMacp-FnAYv-7AMgZC-26NqmmK-CKrEpN-dd1iXA-6mdm1C-GKEBP-aw6bT7-qod7WJ-WixiB3-9CWWHF-21oEmaw-h9BKVy-ZNJfof-2DRY7q-XFignb-Cs5vZ4-8vxyXu-Auxaq-ehdtFn-X9mMkG-VRz1KE-95si3q-8ASZLa-9hAuUg-89MDZq-dsHRyj-q93Msi-eHQr8u-XKpWF4-9CWJPe-6EQE8L-WLKbEM-7HtDCE" TargetMode="External"/><Relationship Id="rId4" Type="http://schemas.openxmlformats.org/officeDocument/2006/relationships/hyperlink" Target="https://creativecommons.org/licenses/by-sa/2.0/" TargetMode="External"/><Relationship Id="rId5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unsplash.com/photos/UETa8mfu38k?utm_source=unsplash&amp;utm_medium=referral&amp;utm_content=creditCopyText" TargetMode="External"/><Relationship Id="rId4" Type="http://schemas.openxmlformats.org/officeDocument/2006/relationships/hyperlink" Target="https://unsplash.com/photos/UETa8mfu38k?utm_source=unsplash&amp;utm_medium=referral&amp;utm_content=creditCopyText" TargetMode="External"/><Relationship Id="rId5" Type="http://schemas.openxmlformats.org/officeDocument/2006/relationships/hyperlink" Target="https://unsplash.com/?utm_source=unsplash&amp;utm_medium=referral&amp;utm_content=creditCopyText" TargetMode="External"/><Relationship Id="rId6" Type="http://schemas.openxmlformats.org/officeDocument/2006/relationships/hyperlink" Target="https://unsplash.com/?utm_source=unsplash&amp;utm_medium=referral&amp;utm_content=creditCopyText" TargetMode="External"/><Relationship Id="rId7" Type="http://schemas.openxmlformats.org/officeDocument/2006/relationships/hyperlink" Target="https://unsplash.com/?utm_source=unsplash&amp;utm_medium=referral&amp;utm_content=creditCopyText" TargetMode="External"/><Relationship Id="rId8" Type="http://schemas.openxmlformats.org/officeDocument/2006/relationships/image" Target="../media/image6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g"/><Relationship Id="rId4" Type="http://schemas.openxmlformats.org/officeDocument/2006/relationships/hyperlink" Target="https://unsplash.com/photos/RChZT-JlI9g?utm_source=unsplash&amp;utm_medium=referral&amp;utm_content=creditCopyText" TargetMode="External"/><Relationship Id="rId5" Type="http://schemas.openxmlformats.org/officeDocument/2006/relationships/hyperlink" Target="https://unsplash.com/photos/RChZT-JlI9g?utm_source=unsplash&amp;utm_medium=referral&amp;utm_content=creditCopyText" TargetMode="External"/><Relationship Id="rId6" Type="http://schemas.openxmlformats.org/officeDocument/2006/relationships/hyperlink" Target="https://unsplash.com/?utm_source=unsplash&amp;utm_medium=referral&amp;utm_content=creditCopyText" TargetMode="External"/><Relationship Id="rId7" Type="http://schemas.openxmlformats.org/officeDocument/2006/relationships/hyperlink" Target="https://unsplash.com/?utm_source=unsplash&amp;utm_medium=referral&amp;utm_content=creditCopyText" TargetMode="External"/><Relationship Id="rId8" Type="http://schemas.openxmlformats.org/officeDocument/2006/relationships/hyperlink" Target="https://unsplash.com/?utm_source=unsplash&amp;utm_medium=referral&amp;utm_content=creditCopyText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/>
          <p:nvPr>
            <p:ph type="ctrTitle"/>
          </p:nvPr>
        </p:nvSpPr>
        <p:spPr>
          <a:xfrm>
            <a:off x="685800" y="1714500"/>
            <a:ext cx="77724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Security in the OSG</a:t>
            </a:r>
            <a:endParaRPr sz="4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3"/>
          <p:cNvSpPr txBox="1"/>
          <p:nvPr>
            <p:ph type="title"/>
          </p:nvPr>
        </p:nvSpPr>
        <p:spPr>
          <a:xfrm>
            <a:off x="1228725" y="85725"/>
            <a:ext cx="69468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Questions?</a:t>
            </a:r>
            <a:endParaRPr sz="3200"/>
          </a:p>
        </p:txBody>
      </p:sp>
      <p:sp>
        <p:nvSpPr>
          <p:cNvPr id="196" name="Google Shape;196;p33"/>
          <p:cNvSpPr txBox="1"/>
          <p:nvPr>
            <p:ph idx="1" type="body"/>
          </p:nvPr>
        </p:nvSpPr>
        <p:spPr>
          <a:xfrm>
            <a:off x="774700" y="1000125"/>
            <a:ext cx="7772400" cy="35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80"/>
                </a:solidFill>
              </a:rPr>
              <a:t>Coming next:</a:t>
            </a:r>
            <a:endParaRPr sz="2400">
              <a:solidFill>
                <a:srgbClr val="000080"/>
              </a:solidFill>
            </a:endParaRPr>
          </a:p>
          <a:p>
            <a:pPr indent="-381000" lvl="0" marL="457200" rtl="0" algn="l">
              <a:spcBef>
                <a:spcPts val="640"/>
              </a:spcBef>
              <a:spcAft>
                <a:spcPts val="0"/>
              </a:spcAft>
              <a:buClr>
                <a:srgbClr val="000080"/>
              </a:buClr>
              <a:buSzPts val="2400"/>
              <a:buChar char="•"/>
            </a:pPr>
            <a:r>
              <a:rPr lang="en" sz="2400">
                <a:solidFill>
                  <a:srgbClr val="000080"/>
                </a:solidFill>
              </a:rPr>
              <a:t>12:15 - 1:15 Lunch</a:t>
            </a:r>
            <a:endParaRPr sz="2400">
              <a:solidFill>
                <a:srgbClr val="00008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2400"/>
              <a:buChar char="•"/>
            </a:pPr>
            <a:r>
              <a:rPr lang="en" sz="2400">
                <a:solidFill>
                  <a:srgbClr val="000080"/>
                </a:solidFill>
              </a:rPr>
              <a:t>This afternoon: Working with real software</a:t>
            </a:r>
            <a:endParaRPr sz="2400">
              <a:solidFill>
                <a:srgbClr val="000080"/>
              </a:solidFill>
            </a:endParaRPr>
          </a:p>
        </p:txBody>
      </p:sp>
      <p:sp>
        <p:nvSpPr>
          <p:cNvPr id="197" name="Google Shape;197;p33"/>
          <p:cNvSpPr txBox="1"/>
          <p:nvPr>
            <p:ph idx="12" type="sldNum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5"/>
          <p:cNvSpPr txBox="1"/>
          <p:nvPr>
            <p:ph type="title"/>
          </p:nvPr>
        </p:nvSpPr>
        <p:spPr>
          <a:xfrm>
            <a:off x="1228725" y="85725"/>
            <a:ext cx="69468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Real Lil Nas X?</a:t>
            </a:r>
            <a:endParaRPr/>
          </a:p>
        </p:txBody>
      </p:sp>
      <p:sp>
        <p:nvSpPr>
          <p:cNvPr id="133" name="Google Shape;133;p25"/>
          <p:cNvSpPr txBox="1"/>
          <p:nvPr>
            <p:ph idx="12" type="sldNum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4" name="Google Shape;134;p25"/>
          <p:cNvSpPr/>
          <p:nvPr/>
        </p:nvSpPr>
        <p:spPr>
          <a:xfrm>
            <a:off x="2886300" y="1167150"/>
            <a:ext cx="3371400" cy="3418800"/>
          </a:xfrm>
          <a:prstGeom prst="ellipse">
            <a:avLst/>
          </a:prstGeom>
          <a:noFill/>
          <a:ln cap="flat" cmpd="sng" w="9525">
            <a:solidFill>
              <a:srgbClr val="CFD8D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5" name="Google Shape;135;p25"/>
          <p:cNvPicPr preferRelativeResize="0"/>
          <p:nvPr/>
        </p:nvPicPr>
        <p:blipFill rotWithShape="1">
          <a:blip r:embed="rId3">
            <a:alphaModFix/>
          </a:blip>
          <a:srcRect b="6933" l="0" r="0" t="6933"/>
          <a:stretch/>
        </p:blipFill>
        <p:spPr>
          <a:xfrm>
            <a:off x="3047010" y="1351495"/>
            <a:ext cx="3050100" cy="30501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136" name="Google Shape;136;p25"/>
          <p:cNvSpPr txBox="1"/>
          <p:nvPr/>
        </p:nvSpPr>
        <p:spPr>
          <a:xfrm>
            <a:off x="2924250" y="4709650"/>
            <a:ext cx="3295500" cy="3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800"/>
              <a:t>Image </a:t>
            </a:r>
            <a:r>
              <a:rPr i="1" lang="en" sz="800"/>
              <a:t>By DiFronzo - BiznessBoi, Lil Nas X &amp; Boyband, CC BY 2.0, </a:t>
            </a:r>
            <a:r>
              <a:rPr i="1" lang="en" sz="800" u="sng">
                <a:solidFill>
                  <a:schemeClr val="hlink"/>
                </a:solidFill>
                <a:hlinkClick r:id="rId4"/>
              </a:rPr>
              <a:t>https://commons.wikimedia.org/w/index.php?curid=78262344</a:t>
            </a:r>
            <a:r>
              <a:rPr i="1" lang="en" sz="800"/>
              <a:t> </a:t>
            </a:r>
            <a:endParaRPr i="1" sz="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6"/>
          <p:cNvSpPr txBox="1"/>
          <p:nvPr>
            <p:ph type="ctrTitle"/>
          </p:nvPr>
        </p:nvSpPr>
        <p:spPr>
          <a:xfrm>
            <a:off x="685800" y="1714500"/>
            <a:ext cx="77724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Security in the OSG</a:t>
            </a:r>
            <a:endParaRPr sz="4800"/>
          </a:p>
        </p:txBody>
      </p:sp>
      <p:sp>
        <p:nvSpPr>
          <p:cNvPr id="142" name="Google Shape;142;p26"/>
          <p:cNvSpPr txBox="1"/>
          <p:nvPr>
            <p:ph idx="1" type="subTitle"/>
          </p:nvPr>
        </p:nvSpPr>
        <p:spPr>
          <a:xfrm>
            <a:off x="647700" y="2914650"/>
            <a:ext cx="8127900" cy="131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80"/>
                </a:solidFill>
              </a:rPr>
              <a:t>Brian Lin</a:t>
            </a:r>
            <a:endParaRPr>
              <a:solidFill>
                <a:srgbClr val="000080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80"/>
                </a:solidFill>
              </a:rPr>
              <a:t>OSG Software Team</a:t>
            </a:r>
            <a:endParaRPr>
              <a:solidFill>
                <a:srgbClr val="000080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80"/>
                </a:solidFill>
              </a:rPr>
              <a:t>University of Wisconsin - Madison</a:t>
            </a:r>
            <a:endParaRPr>
              <a:solidFill>
                <a:srgbClr val="00008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7"/>
          <p:cNvSpPr txBox="1"/>
          <p:nvPr>
            <p:ph type="title"/>
          </p:nvPr>
        </p:nvSpPr>
        <p:spPr>
          <a:xfrm>
            <a:off x="1228725" y="85725"/>
            <a:ext cx="69468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What is Trust?</a:t>
            </a:r>
            <a:endParaRPr sz="3200"/>
          </a:p>
        </p:txBody>
      </p:sp>
      <p:sp>
        <p:nvSpPr>
          <p:cNvPr id="148" name="Google Shape;148;p27"/>
          <p:cNvSpPr txBox="1"/>
          <p:nvPr>
            <p:ph idx="1" type="body"/>
          </p:nvPr>
        </p:nvSpPr>
        <p:spPr>
          <a:xfrm>
            <a:off x="4737025" y="1000125"/>
            <a:ext cx="3810000" cy="35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640"/>
              </a:spcBef>
              <a:spcAft>
                <a:spcPts val="0"/>
              </a:spcAft>
              <a:buSzPts val="2400"/>
              <a:buChar char="•"/>
            </a:pPr>
            <a:r>
              <a:rPr b="1" lang="en" sz="2400">
                <a:solidFill>
                  <a:srgbClr val="000080"/>
                </a:solidFill>
              </a:rPr>
              <a:t>Trust:</a:t>
            </a:r>
            <a:r>
              <a:rPr lang="en" sz="2400">
                <a:solidFill>
                  <a:srgbClr val="000080"/>
                </a:solidFill>
              </a:rPr>
              <a:t> reliance on the integrity or surety of a person or thing</a:t>
            </a:r>
            <a:endParaRPr sz="2400">
              <a:solidFill>
                <a:srgbClr val="00008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" sz="2400">
                <a:solidFill>
                  <a:srgbClr val="000080"/>
                </a:solidFill>
              </a:rPr>
              <a:t>Obtaining trust:</a:t>
            </a:r>
            <a:endParaRPr sz="2400">
              <a:solidFill>
                <a:srgbClr val="000080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−"/>
            </a:pPr>
            <a:r>
              <a:rPr lang="en" sz="2400">
                <a:solidFill>
                  <a:srgbClr val="000080"/>
                </a:solidFill>
              </a:rPr>
              <a:t>Prior knowledge and/or experience</a:t>
            </a:r>
            <a:endParaRPr sz="2400">
              <a:solidFill>
                <a:srgbClr val="000080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−"/>
            </a:pPr>
            <a:r>
              <a:rPr lang="en" sz="2400">
                <a:solidFill>
                  <a:srgbClr val="000080"/>
                </a:solidFill>
              </a:rPr>
              <a:t>Appeal to authority</a:t>
            </a:r>
            <a:endParaRPr sz="2400">
              <a:solidFill>
                <a:srgbClr val="000080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−"/>
            </a:pPr>
            <a:r>
              <a:rPr lang="en" sz="2400">
                <a:solidFill>
                  <a:srgbClr val="000080"/>
                </a:solidFill>
              </a:rPr>
              <a:t>Chains of trust</a:t>
            </a:r>
            <a:endParaRPr sz="2400">
              <a:solidFill>
                <a:srgbClr val="000080"/>
              </a:solidFill>
            </a:endParaRPr>
          </a:p>
          <a:p>
            <a:pPr indent="0" lvl="0" marL="4572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80"/>
              </a:solidFill>
            </a:endParaRPr>
          </a:p>
        </p:txBody>
      </p:sp>
      <p:sp>
        <p:nvSpPr>
          <p:cNvPr id="149" name="Google Shape;149;p27"/>
          <p:cNvSpPr txBox="1"/>
          <p:nvPr>
            <p:ph idx="12" type="sldNum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0" name="Google Shape;150;p27"/>
          <p:cNvSpPr txBox="1"/>
          <p:nvPr/>
        </p:nvSpPr>
        <p:spPr>
          <a:xfrm>
            <a:off x="6611700" y="4824000"/>
            <a:ext cx="23418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rgbClr val="111A99"/>
                </a:solidFill>
                <a:hlinkClick r:id="rId3"/>
              </a:rPr>
              <a:t>Photo</a:t>
            </a:r>
            <a:r>
              <a:rPr lang="en" sz="1000"/>
              <a:t> by wfryerCC </a:t>
            </a:r>
            <a:r>
              <a:rPr lang="en" sz="1000" u="sng">
                <a:solidFill>
                  <a:srgbClr val="111A99"/>
                </a:solidFill>
                <a:hlinkClick r:id="rId4"/>
              </a:rPr>
              <a:t>BY-SA</a:t>
            </a:r>
            <a:endParaRPr sz="1000"/>
          </a:p>
        </p:txBody>
      </p:sp>
      <p:pic>
        <p:nvPicPr>
          <p:cNvPr id="151" name="Google Shape;151;p27"/>
          <p:cNvPicPr preferRelativeResize="0"/>
          <p:nvPr/>
        </p:nvPicPr>
        <p:blipFill rotWithShape="1">
          <a:blip r:embed="rId5">
            <a:alphaModFix/>
          </a:blip>
          <a:srcRect b="5775" l="3674" r="2101" t="0"/>
          <a:stretch/>
        </p:blipFill>
        <p:spPr>
          <a:xfrm>
            <a:off x="622150" y="1171725"/>
            <a:ext cx="3910376" cy="2932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8"/>
          <p:cNvSpPr txBox="1"/>
          <p:nvPr>
            <p:ph type="title"/>
          </p:nvPr>
        </p:nvSpPr>
        <p:spPr>
          <a:xfrm>
            <a:off x="1228725" y="85725"/>
            <a:ext cx="69468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Identity and Identification</a:t>
            </a:r>
            <a:endParaRPr sz="3200"/>
          </a:p>
        </p:txBody>
      </p:sp>
      <p:sp>
        <p:nvSpPr>
          <p:cNvPr id="157" name="Google Shape;157;p28"/>
          <p:cNvSpPr txBox="1"/>
          <p:nvPr>
            <p:ph idx="1" type="body"/>
          </p:nvPr>
        </p:nvSpPr>
        <p:spPr>
          <a:xfrm>
            <a:off x="774700" y="1000125"/>
            <a:ext cx="5119200" cy="35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640"/>
              </a:spcBef>
              <a:spcAft>
                <a:spcPts val="0"/>
              </a:spcAft>
              <a:buSzPts val="2400"/>
              <a:buChar char="•"/>
            </a:pPr>
            <a:r>
              <a:rPr b="1" lang="en" sz="2400">
                <a:solidFill>
                  <a:srgbClr val="000080"/>
                </a:solidFill>
              </a:rPr>
              <a:t>Identity:</a:t>
            </a:r>
            <a:r>
              <a:rPr lang="en" sz="2400">
                <a:solidFill>
                  <a:srgbClr val="000080"/>
                </a:solidFill>
              </a:rPr>
              <a:t> who someone is, Willie the Cat</a:t>
            </a:r>
            <a:endParaRPr sz="2400">
              <a:solidFill>
                <a:srgbClr val="00008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2400"/>
              <a:buChar char="•"/>
            </a:pPr>
            <a:r>
              <a:rPr b="1" lang="en" sz="2400">
                <a:solidFill>
                  <a:srgbClr val="000080"/>
                </a:solidFill>
              </a:rPr>
              <a:t>Identification</a:t>
            </a:r>
            <a:r>
              <a:rPr b="1" lang="en" sz="2400">
                <a:solidFill>
                  <a:srgbClr val="000080"/>
                </a:solidFill>
              </a:rPr>
              <a:t>:</a:t>
            </a:r>
            <a:r>
              <a:rPr lang="en" sz="2400">
                <a:solidFill>
                  <a:srgbClr val="000080"/>
                </a:solidFill>
              </a:rPr>
              <a:t> proof of</a:t>
            </a:r>
            <a:r>
              <a:rPr lang="en" sz="2400">
                <a:solidFill>
                  <a:srgbClr val="000080"/>
                </a:solidFill>
              </a:rPr>
              <a:t> who someone is, </a:t>
            </a:r>
            <a:r>
              <a:rPr lang="en" sz="2400">
                <a:solidFill>
                  <a:srgbClr val="000080"/>
                </a:solidFill>
              </a:rPr>
              <a:t>Willie’s collar</a:t>
            </a:r>
            <a:endParaRPr sz="2400">
              <a:solidFill>
                <a:srgbClr val="000080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−"/>
            </a:pPr>
            <a:r>
              <a:rPr b="1" lang="en" sz="2400">
                <a:solidFill>
                  <a:srgbClr val="000080"/>
                </a:solidFill>
              </a:rPr>
              <a:t>Real world:</a:t>
            </a:r>
            <a:r>
              <a:rPr lang="en" sz="2400">
                <a:solidFill>
                  <a:srgbClr val="000080"/>
                </a:solidFill>
              </a:rPr>
              <a:t> photos, SSN, driver’s license, passport, etc.</a:t>
            </a:r>
            <a:endParaRPr sz="2400">
              <a:solidFill>
                <a:srgbClr val="000080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−"/>
            </a:pPr>
            <a:r>
              <a:rPr b="1" lang="en" sz="2400">
                <a:solidFill>
                  <a:srgbClr val="000080"/>
                </a:solidFill>
              </a:rPr>
              <a:t>Online:</a:t>
            </a:r>
            <a:r>
              <a:rPr lang="en" sz="2400">
                <a:solidFill>
                  <a:srgbClr val="000080"/>
                </a:solidFill>
              </a:rPr>
              <a:t> usernames (1i1nasx), certificates, tokens</a:t>
            </a:r>
            <a:endParaRPr sz="2400">
              <a:solidFill>
                <a:srgbClr val="000080"/>
              </a:solidFill>
            </a:endParaRPr>
          </a:p>
        </p:txBody>
      </p:sp>
      <p:sp>
        <p:nvSpPr>
          <p:cNvPr id="158" name="Google Shape;158;p28"/>
          <p:cNvSpPr txBox="1"/>
          <p:nvPr>
            <p:ph idx="12" type="sldNum"/>
          </p:nvPr>
        </p:nvSpPr>
        <p:spPr>
          <a:xfrm>
            <a:off x="8724900" y="4724400"/>
            <a:ext cx="419100" cy="3429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9" name="Google Shape;159;p28"/>
          <p:cNvSpPr txBox="1"/>
          <p:nvPr/>
        </p:nvSpPr>
        <p:spPr>
          <a:xfrm>
            <a:off x="5958425" y="4824000"/>
            <a:ext cx="29190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</a:rPr>
              <a:t>Photo by</a:t>
            </a:r>
            <a:r>
              <a:rPr lang="en" sz="1000">
                <a:solidFill>
                  <a:schemeClr val="dk1"/>
                </a:solidFill>
                <a:uFill>
                  <a:noFill/>
                </a:uFill>
                <a:hlinkClick r:id="rId3"/>
              </a:rPr>
              <a:t> </a:t>
            </a:r>
            <a:r>
              <a:rPr lang="en" sz="1000" u="sng">
                <a:solidFill>
                  <a:schemeClr val="hlink"/>
                </a:solidFill>
                <a:hlinkClick r:id="rId4"/>
              </a:rPr>
              <a:t>NeONBRAND</a:t>
            </a:r>
            <a:r>
              <a:rPr lang="en" sz="1000">
                <a:solidFill>
                  <a:schemeClr val="dk1"/>
                </a:solidFill>
              </a:rPr>
              <a:t> on</a:t>
            </a:r>
            <a:r>
              <a:rPr lang="en" sz="1000">
                <a:solidFill>
                  <a:schemeClr val="dk1"/>
                </a:solidFill>
                <a:uFill>
                  <a:noFill/>
                </a:uFill>
                <a:hlinkClick r:id="rId5"/>
              </a:rPr>
              <a:t> </a:t>
            </a:r>
            <a:r>
              <a:rPr lang="en" sz="1000" u="sng">
                <a:solidFill>
                  <a:schemeClr val="hlink"/>
                </a:solidFill>
                <a:hlinkClick r:id="rId6"/>
              </a:rPr>
              <a:t>Unsplash</a:t>
            </a:r>
            <a:endParaRPr sz="1000" u="sng">
              <a:solidFill>
                <a:schemeClr val="hlink"/>
              </a:solidFill>
              <a:hlinkClick r:id="rId7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pic>
        <p:nvPicPr>
          <p:cNvPr id="160" name="Google Shape;160;p28"/>
          <p:cNvPicPr preferRelativeResize="0"/>
          <p:nvPr/>
        </p:nvPicPr>
        <p:blipFill rotWithShape="1">
          <a:blip r:embed="rId8">
            <a:alphaModFix/>
          </a:blip>
          <a:srcRect b="2448" l="9670" r="18319" t="25541"/>
          <a:stretch/>
        </p:blipFill>
        <p:spPr>
          <a:xfrm>
            <a:off x="6269000" y="1045725"/>
            <a:ext cx="2341304" cy="357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9"/>
          <p:cNvSpPr txBox="1"/>
          <p:nvPr>
            <p:ph type="title"/>
          </p:nvPr>
        </p:nvSpPr>
        <p:spPr>
          <a:xfrm>
            <a:off x="1228725" y="85725"/>
            <a:ext cx="69468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Trust and Identities</a:t>
            </a:r>
            <a:endParaRPr sz="3200"/>
          </a:p>
        </p:txBody>
      </p:sp>
      <p:sp>
        <p:nvSpPr>
          <p:cNvPr id="166" name="Google Shape;166;p29"/>
          <p:cNvSpPr txBox="1"/>
          <p:nvPr>
            <p:ph idx="1" type="body"/>
          </p:nvPr>
        </p:nvSpPr>
        <p:spPr>
          <a:xfrm>
            <a:off x="774700" y="1000125"/>
            <a:ext cx="7950300" cy="35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640"/>
              </a:spcBef>
              <a:spcAft>
                <a:spcPts val="0"/>
              </a:spcAft>
              <a:buSzPts val="2400"/>
              <a:buChar char="•"/>
            </a:pPr>
            <a:r>
              <a:rPr lang="en" sz="2400">
                <a:solidFill>
                  <a:srgbClr val="000080"/>
                </a:solidFill>
              </a:rPr>
              <a:t>Authentication: trusting identification</a:t>
            </a:r>
            <a:endParaRPr sz="2400">
              <a:solidFill>
                <a:srgbClr val="000080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−"/>
            </a:pPr>
            <a:r>
              <a:rPr lang="en" sz="2400">
                <a:solidFill>
                  <a:srgbClr val="000080"/>
                </a:solidFill>
              </a:rPr>
              <a:t>Username + password, shared secret (public key cryptography), two-factor, tokens, etc.</a:t>
            </a:r>
            <a:endParaRPr sz="2400">
              <a:solidFill>
                <a:srgbClr val="000080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−"/>
            </a:pPr>
            <a:r>
              <a:rPr lang="en" sz="2400">
                <a:solidFill>
                  <a:srgbClr val="000080"/>
                </a:solidFill>
              </a:rPr>
              <a:t>Authentication online often goes both ways</a:t>
            </a:r>
            <a:endParaRPr sz="2400">
              <a:solidFill>
                <a:srgbClr val="000080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2400"/>
              <a:buChar char="−"/>
            </a:pPr>
            <a:r>
              <a:rPr lang="en" sz="2400">
                <a:solidFill>
                  <a:srgbClr val="000080"/>
                </a:solidFill>
              </a:rPr>
              <a:t>HTCondor authenticates both users and machines</a:t>
            </a:r>
            <a:endParaRPr sz="2400">
              <a:solidFill>
                <a:srgbClr val="00008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" sz="2400">
                <a:solidFill>
                  <a:srgbClr val="000080"/>
                </a:solidFill>
              </a:rPr>
              <a:t>Authorization: levels of trust for identities</a:t>
            </a:r>
            <a:endParaRPr sz="2400">
              <a:solidFill>
                <a:srgbClr val="000080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−"/>
            </a:pPr>
            <a:r>
              <a:rPr lang="en" sz="2400">
                <a:solidFill>
                  <a:srgbClr val="000080"/>
                </a:solidFill>
              </a:rPr>
              <a:t>A description of the </a:t>
            </a:r>
            <a:r>
              <a:rPr lang="en" sz="2400">
                <a:solidFill>
                  <a:srgbClr val="000080"/>
                </a:solidFill>
              </a:rPr>
              <a:t>privilege level of an identity</a:t>
            </a:r>
            <a:endParaRPr sz="2400">
              <a:solidFill>
                <a:srgbClr val="000080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2400"/>
              <a:buChar char="−"/>
            </a:pPr>
            <a:r>
              <a:rPr lang="en" sz="2400">
                <a:solidFill>
                  <a:srgbClr val="000080"/>
                </a:solidFill>
              </a:rPr>
              <a:t>What are you authorized to do on our submit nodes?</a:t>
            </a:r>
            <a:endParaRPr sz="2400">
              <a:solidFill>
                <a:srgbClr val="000080"/>
              </a:solidFill>
            </a:endParaRPr>
          </a:p>
        </p:txBody>
      </p:sp>
      <p:sp>
        <p:nvSpPr>
          <p:cNvPr id="167" name="Google Shape;167;p29"/>
          <p:cNvSpPr txBox="1"/>
          <p:nvPr>
            <p:ph idx="12" type="sldNum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0"/>
          <p:cNvSpPr txBox="1"/>
          <p:nvPr>
            <p:ph type="title"/>
          </p:nvPr>
        </p:nvSpPr>
        <p:spPr>
          <a:xfrm>
            <a:off x="1228725" y="85725"/>
            <a:ext cx="69468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OSG Security</a:t>
            </a:r>
            <a:endParaRPr sz="3200"/>
          </a:p>
        </p:txBody>
      </p:sp>
      <p:sp>
        <p:nvSpPr>
          <p:cNvPr id="173" name="Google Shape;173;p30"/>
          <p:cNvSpPr txBox="1"/>
          <p:nvPr>
            <p:ph idx="1" type="body"/>
          </p:nvPr>
        </p:nvSpPr>
        <p:spPr>
          <a:xfrm>
            <a:off x="774700" y="1000125"/>
            <a:ext cx="7772400" cy="35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640"/>
              </a:spcBef>
              <a:spcAft>
                <a:spcPts val="0"/>
              </a:spcAft>
              <a:buSzPts val="2400"/>
              <a:buChar char="•"/>
            </a:pPr>
            <a:r>
              <a:rPr lang="en" sz="2400">
                <a:solidFill>
                  <a:srgbClr val="000080"/>
                </a:solidFill>
              </a:rPr>
              <a:t>Resources and pilots verify each other’s identities</a:t>
            </a:r>
            <a:endParaRPr sz="2400">
              <a:solidFill>
                <a:srgbClr val="00008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2400"/>
              <a:buChar char="•"/>
            </a:pPr>
            <a:r>
              <a:rPr lang="en" sz="2400">
                <a:solidFill>
                  <a:srgbClr val="000080"/>
                </a:solidFill>
              </a:rPr>
              <a:t>Jobs in the same VO all run under the same user!</a:t>
            </a:r>
            <a:endParaRPr sz="2400">
              <a:solidFill>
                <a:srgbClr val="00008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2400"/>
              <a:buChar char="•"/>
            </a:pPr>
            <a:r>
              <a:rPr lang="en" sz="2400">
                <a:solidFill>
                  <a:srgbClr val="000080"/>
                </a:solidFill>
              </a:rPr>
              <a:t>Containers can provide some separation between VO users (for sites that support it)</a:t>
            </a:r>
            <a:endParaRPr sz="2400">
              <a:solidFill>
                <a:srgbClr val="00008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" sz="2400">
                <a:solidFill>
                  <a:srgbClr val="000080"/>
                </a:solidFill>
              </a:rPr>
              <a:t>VOs vet users; system administrators vet servers</a:t>
            </a:r>
            <a:endParaRPr sz="2400">
              <a:solidFill>
                <a:srgbClr val="00008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2400"/>
              <a:buChar char="•"/>
            </a:pPr>
            <a:r>
              <a:rPr lang="en" sz="2400">
                <a:solidFill>
                  <a:srgbClr val="000080"/>
                </a:solidFill>
              </a:rPr>
              <a:t>The OSG Security Team tracks software vulnerabilities and responds to security incidents</a:t>
            </a:r>
            <a:endParaRPr sz="2400">
              <a:solidFill>
                <a:srgbClr val="000080"/>
              </a:solidFill>
            </a:endParaRPr>
          </a:p>
        </p:txBody>
      </p:sp>
      <p:sp>
        <p:nvSpPr>
          <p:cNvPr id="174" name="Google Shape;174;p30"/>
          <p:cNvSpPr txBox="1"/>
          <p:nvPr>
            <p:ph idx="12" type="sldNum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1"/>
          <p:cNvSpPr txBox="1"/>
          <p:nvPr>
            <p:ph type="title"/>
          </p:nvPr>
        </p:nvSpPr>
        <p:spPr>
          <a:xfrm>
            <a:off x="1228725" y="85725"/>
            <a:ext cx="69468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Is Your Data Secure?</a:t>
            </a:r>
            <a:endParaRPr sz="3200"/>
          </a:p>
        </p:txBody>
      </p:sp>
      <p:sp>
        <p:nvSpPr>
          <p:cNvPr id="180" name="Google Shape;180;p31"/>
          <p:cNvSpPr txBox="1"/>
          <p:nvPr>
            <p:ph idx="1" type="body"/>
          </p:nvPr>
        </p:nvSpPr>
        <p:spPr>
          <a:xfrm>
            <a:off x="4299275" y="1076325"/>
            <a:ext cx="4081500" cy="35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80"/>
                </a:solidFill>
              </a:rPr>
              <a:t>You are using a shared computer that you don’t own so take basic precautions:</a:t>
            </a:r>
            <a:endParaRPr sz="2200">
              <a:solidFill>
                <a:srgbClr val="000080"/>
              </a:solidFill>
            </a:endParaRPr>
          </a:p>
          <a:p>
            <a:pPr indent="-368300" lvl="0" marL="457200" rtl="0" algn="l">
              <a:spcBef>
                <a:spcPts val="640"/>
              </a:spcBef>
              <a:spcAft>
                <a:spcPts val="0"/>
              </a:spcAft>
              <a:buClr>
                <a:srgbClr val="000080"/>
              </a:buClr>
              <a:buSzPts val="2200"/>
              <a:buChar char="•"/>
            </a:pPr>
            <a:r>
              <a:rPr lang="en" sz="2200">
                <a:solidFill>
                  <a:srgbClr val="000080"/>
                </a:solidFill>
              </a:rPr>
              <a:t>No sensitive data</a:t>
            </a:r>
            <a:endParaRPr sz="2200">
              <a:solidFill>
                <a:srgbClr val="000080"/>
              </a:solidFill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2200"/>
              <a:buChar char="•"/>
            </a:pPr>
            <a:r>
              <a:rPr lang="en" sz="2200">
                <a:solidFill>
                  <a:srgbClr val="000080"/>
                </a:solidFill>
              </a:rPr>
              <a:t>No world-writable files</a:t>
            </a:r>
            <a:endParaRPr sz="2200">
              <a:solidFill>
                <a:srgbClr val="000080"/>
              </a:solidFill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2200"/>
              <a:buChar char="•"/>
            </a:pPr>
            <a:r>
              <a:rPr lang="en" sz="2200">
                <a:solidFill>
                  <a:srgbClr val="000080"/>
                </a:solidFill>
              </a:rPr>
              <a:t>No data or code that CANNOT be copied</a:t>
            </a:r>
            <a:endParaRPr sz="2200">
              <a:solidFill>
                <a:srgbClr val="000080"/>
              </a:solidFill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000080"/>
              </a:solidFill>
            </a:endParaRPr>
          </a:p>
        </p:txBody>
      </p:sp>
      <p:sp>
        <p:nvSpPr>
          <p:cNvPr id="181" name="Google Shape;181;p31"/>
          <p:cNvSpPr txBox="1"/>
          <p:nvPr>
            <p:ph idx="12" type="sldNum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82" name="Google Shape;182;p31"/>
          <p:cNvPicPr preferRelativeResize="0"/>
          <p:nvPr/>
        </p:nvPicPr>
        <p:blipFill rotWithShape="1">
          <a:blip r:embed="rId3">
            <a:alphaModFix/>
          </a:blip>
          <a:srcRect b="6534" l="25753" r="29174" t="17569"/>
          <a:stretch/>
        </p:blipFill>
        <p:spPr>
          <a:xfrm>
            <a:off x="1019650" y="1107550"/>
            <a:ext cx="3131103" cy="3514801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31"/>
          <p:cNvSpPr txBox="1"/>
          <p:nvPr/>
        </p:nvSpPr>
        <p:spPr>
          <a:xfrm>
            <a:off x="5958425" y="4824000"/>
            <a:ext cx="29190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</a:rPr>
              <a:t>Photo by</a:t>
            </a:r>
            <a:r>
              <a:rPr lang="en" sz="1000">
                <a:solidFill>
                  <a:schemeClr val="dk1"/>
                </a:solidFill>
                <a:uFill>
                  <a:noFill/>
                </a:uFill>
                <a:hlinkClick r:id="rId4"/>
              </a:rPr>
              <a:t> </a:t>
            </a:r>
            <a:r>
              <a:rPr lang="en" sz="1000" u="sng">
                <a:solidFill>
                  <a:schemeClr val="hlink"/>
                </a:solidFill>
                <a:hlinkClick r:id="rId5"/>
              </a:rPr>
              <a:t>sebastiaan stam</a:t>
            </a:r>
            <a:r>
              <a:rPr lang="en" sz="1000">
                <a:solidFill>
                  <a:schemeClr val="dk1"/>
                </a:solidFill>
              </a:rPr>
              <a:t> on</a:t>
            </a:r>
            <a:r>
              <a:rPr lang="en" sz="1000">
                <a:solidFill>
                  <a:schemeClr val="dk1"/>
                </a:solidFill>
                <a:uFill>
                  <a:noFill/>
                </a:uFill>
                <a:hlinkClick r:id="rId6"/>
              </a:rPr>
              <a:t> </a:t>
            </a:r>
            <a:r>
              <a:rPr lang="en" sz="1000" u="sng">
                <a:solidFill>
                  <a:schemeClr val="hlink"/>
                </a:solidFill>
                <a:hlinkClick r:id="rId7"/>
              </a:rPr>
              <a:t>Unsplash</a:t>
            </a:r>
            <a:endParaRPr sz="1000" u="sng">
              <a:solidFill>
                <a:schemeClr val="hlink"/>
              </a:solidFill>
              <a:hlinkClick r:id="rId8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2"/>
          <p:cNvSpPr txBox="1"/>
          <p:nvPr>
            <p:ph type="title"/>
          </p:nvPr>
        </p:nvSpPr>
        <p:spPr>
          <a:xfrm>
            <a:off x="1228725" y="85725"/>
            <a:ext cx="69468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So What Can You Do?</a:t>
            </a:r>
            <a:endParaRPr sz="3200"/>
          </a:p>
        </p:txBody>
      </p:sp>
      <p:sp>
        <p:nvSpPr>
          <p:cNvPr id="189" name="Google Shape;189;p32"/>
          <p:cNvSpPr txBox="1"/>
          <p:nvPr>
            <p:ph idx="1" type="body"/>
          </p:nvPr>
        </p:nvSpPr>
        <p:spPr>
          <a:xfrm>
            <a:off x="774700" y="1000125"/>
            <a:ext cx="7772400" cy="35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640"/>
              </a:spcBef>
              <a:spcAft>
                <a:spcPts val="0"/>
              </a:spcAft>
              <a:buClr>
                <a:srgbClr val="000080"/>
              </a:buClr>
              <a:buSzPts val="2400"/>
              <a:buChar char="•"/>
            </a:pPr>
            <a:r>
              <a:rPr lang="en" sz="2400">
                <a:solidFill>
                  <a:srgbClr val="000080"/>
                </a:solidFill>
              </a:rPr>
              <a:t>Protect your account</a:t>
            </a:r>
            <a:endParaRPr sz="2400">
              <a:solidFill>
                <a:srgbClr val="000080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2400"/>
              <a:buChar char="−"/>
            </a:pPr>
            <a:r>
              <a:rPr lang="en" sz="2400">
                <a:solidFill>
                  <a:srgbClr val="000080"/>
                </a:solidFill>
              </a:rPr>
              <a:t>Do not share your account</a:t>
            </a:r>
            <a:endParaRPr sz="2400">
              <a:solidFill>
                <a:srgbClr val="000080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2400"/>
              <a:buChar char="−"/>
            </a:pPr>
            <a:r>
              <a:rPr lang="en" sz="2400">
                <a:solidFill>
                  <a:srgbClr val="000080"/>
                </a:solidFill>
              </a:rPr>
              <a:t>Use good passwords</a:t>
            </a:r>
            <a:endParaRPr sz="2400">
              <a:solidFill>
                <a:srgbClr val="000080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2400"/>
              <a:buChar char="−"/>
            </a:pPr>
            <a:r>
              <a:rPr lang="en" sz="2400">
                <a:solidFill>
                  <a:srgbClr val="000080"/>
                </a:solidFill>
              </a:rPr>
              <a:t>Even better, use a password store like KeePass or LastPass</a:t>
            </a:r>
            <a:endParaRPr sz="2400">
              <a:solidFill>
                <a:srgbClr val="000080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2400"/>
              <a:buChar char="−"/>
            </a:pPr>
            <a:r>
              <a:rPr lang="en" sz="2400">
                <a:solidFill>
                  <a:srgbClr val="000080"/>
                </a:solidFill>
              </a:rPr>
              <a:t>Use SSH keys wherever possible</a:t>
            </a:r>
            <a:endParaRPr sz="2400">
              <a:solidFill>
                <a:srgbClr val="00008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2400"/>
              <a:buChar char="•"/>
            </a:pPr>
            <a:r>
              <a:rPr lang="en" sz="2400">
                <a:solidFill>
                  <a:srgbClr val="000080"/>
                </a:solidFill>
              </a:rPr>
              <a:t>Trust but verify</a:t>
            </a:r>
            <a:endParaRPr sz="2400">
              <a:solidFill>
                <a:srgbClr val="000080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2400"/>
              <a:buChar char="−"/>
            </a:pPr>
            <a:r>
              <a:rPr lang="en" sz="2400">
                <a:solidFill>
                  <a:srgbClr val="000080"/>
                </a:solidFill>
              </a:rPr>
              <a:t>Spot checking</a:t>
            </a:r>
            <a:endParaRPr sz="2400">
              <a:solidFill>
                <a:srgbClr val="000080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2400"/>
              <a:buChar char="−"/>
            </a:pPr>
            <a:r>
              <a:rPr lang="en" sz="2400">
                <a:solidFill>
                  <a:srgbClr val="000080"/>
                </a:solidFill>
              </a:rPr>
              <a:t>Reproduce your results</a:t>
            </a:r>
            <a:endParaRPr sz="2400">
              <a:solidFill>
                <a:srgbClr val="000080"/>
              </a:solidFill>
            </a:endParaRPr>
          </a:p>
        </p:txBody>
      </p:sp>
      <p:sp>
        <p:nvSpPr>
          <p:cNvPr id="190" name="Google Shape;190;p32"/>
          <p:cNvSpPr txBox="1"/>
          <p:nvPr>
            <p:ph idx="12" type="sldNum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SG-Summer-School-Template">
  <a:themeElements>
    <a:clrScheme name="">
      <a:dk1>
        <a:srgbClr val="000000"/>
      </a:dk1>
      <a:lt1>
        <a:srgbClr val="FFFFFF"/>
      </a:lt1>
      <a:dk2>
        <a:srgbClr val="23005F"/>
      </a:dk2>
      <a:lt2>
        <a:srgbClr val="808080"/>
      </a:lt2>
      <a:accent1>
        <a:srgbClr val="C70000"/>
      </a:accent1>
      <a:accent2>
        <a:srgbClr val="5554FF"/>
      </a:accent2>
      <a:accent3>
        <a:srgbClr val="FFFFFF"/>
      </a:accent3>
      <a:accent4>
        <a:srgbClr val="000000"/>
      </a:accent4>
      <a:accent5>
        <a:srgbClr val="E0AAAA"/>
      </a:accent5>
      <a:accent6>
        <a:srgbClr val="4C4BE7"/>
      </a:accent6>
      <a:hlink>
        <a:srgbClr val="111A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SG-Summer-School-Template">
  <a:themeElements>
    <a:clrScheme name="">
      <a:dk1>
        <a:srgbClr val="000000"/>
      </a:dk1>
      <a:lt1>
        <a:srgbClr val="FFFFFF"/>
      </a:lt1>
      <a:dk2>
        <a:srgbClr val="23005F"/>
      </a:dk2>
      <a:lt2>
        <a:srgbClr val="808080"/>
      </a:lt2>
      <a:accent1>
        <a:srgbClr val="C70000"/>
      </a:accent1>
      <a:accent2>
        <a:srgbClr val="5554FF"/>
      </a:accent2>
      <a:accent3>
        <a:srgbClr val="FFFFFF"/>
      </a:accent3>
      <a:accent4>
        <a:srgbClr val="000000"/>
      </a:accent4>
      <a:accent5>
        <a:srgbClr val="E0AAAA"/>
      </a:accent5>
      <a:accent6>
        <a:srgbClr val="4C4BE7"/>
      </a:accent6>
      <a:hlink>
        <a:srgbClr val="111A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